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73" r:id="rId3"/>
    <p:sldId id="304" r:id="rId4"/>
    <p:sldId id="338" r:id="rId5"/>
    <p:sldId id="339" r:id="rId6"/>
    <p:sldId id="340" r:id="rId7"/>
    <p:sldId id="341" r:id="rId8"/>
    <p:sldId id="337" r:id="rId9"/>
    <p:sldId id="343" r:id="rId10"/>
    <p:sldId id="344" r:id="rId11"/>
    <p:sldId id="345" r:id="rId12"/>
    <p:sldId id="346" r:id="rId13"/>
    <p:sldId id="347" r:id="rId14"/>
    <p:sldId id="348" r:id="rId15"/>
    <p:sldId id="350" r:id="rId16"/>
    <p:sldId id="349" r:id="rId17"/>
    <p:sldId id="319" r:id="rId18"/>
    <p:sldId id="322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897-excel-clipart" TargetMode="External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897-excel-clipart" TargetMode="External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ABC92-FDD7-480A-99C8-0B15BC314890}" type="doc">
      <dgm:prSet loTypeId="urn:microsoft.com/office/officeart/2008/layout/PictureStrips" loCatId="list" qsTypeId="urn:microsoft.com/office/officeart/2005/8/quickstyle/3d4" qsCatId="3D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2633EDCB-7F3C-459A-9E17-A64F44C3ACD1}">
      <dgm:prSet/>
      <dgm:spPr/>
      <dgm:t>
        <a:bodyPr/>
        <a:lstStyle/>
        <a:p>
          <a:r>
            <a:rPr lang="pt-BR"/>
            <a:t>Excel é uma ferramenta extremamente poderosa que proporciona uma impressionante gama de funcionalidades para profissionais de todas as áreas. </a:t>
          </a:r>
        </a:p>
      </dgm:t>
    </dgm:pt>
    <dgm:pt modelId="{647818E4-ACA1-44C7-AB3F-FDC34B835F05}" type="parTrans" cxnId="{60F28184-0F5B-4A47-A4EA-252D8742323C}">
      <dgm:prSet/>
      <dgm:spPr/>
      <dgm:t>
        <a:bodyPr/>
        <a:lstStyle/>
        <a:p>
          <a:endParaRPr lang="pt-BR"/>
        </a:p>
      </dgm:t>
    </dgm:pt>
    <dgm:pt modelId="{D5C103C0-8D2A-46DA-BD05-5290D0719917}" type="sibTrans" cxnId="{60F28184-0F5B-4A47-A4EA-252D8742323C}">
      <dgm:prSet/>
      <dgm:spPr/>
      <dgm:t>
        <a:bodyPr/>
        <a:lstStyle/>
        <a:p>
          <a:endParaRPr lang="pt-BR"/>
        </a:p>
      </dgm:t>
    </dgm:pt>
    <dgm:pt modelId="{0E98558F-F716-4DB2-9CA1-FA68231F8BE5}">
      <dgm:prSet/>
      <dgm:spPr/>
      <dgm:t>
        <a:bodyPr/>
        <a:lstStyle/>
        <a:p>
          <a:r>
            <a:rPr lang="pt-BR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gm:t>
    </dgm:pt>
    <dgm:pt modelId="{C0DA9896-74A2-41E1-9721-C57039C3F525}" type="parTrans" cxnId="{6DBB1A5D-A62E-4A43-B056-7002638B7F2F}">
      <dgm:prSet/>
      <dgm:spPr/>
      <dgm:t>
        <a:bodyPr/>
        <a:lstStyle/>
        <a:p>
          <a:endParaRPr lang="pt-BR"/>
        </a:p>
      </dgm:t>
    </dgm:pt>
    <dgm:pt modelId="{388626DB-35A2-4FA3-A3DD-D7DD731E9A5E}" type="sibTrans" cxnId="{6DBB1A5D-A62E-4A43-B056-7002638B7F2F}">
      <dgm:prSet/>
      <dgm:spPr/>
      <dgm:t>
        <a:bodyPr/>
        <a:lstStyle/>
        <a:p>
          <a:endParaRPr lang="pt-BR"/>
        </a:p>
      </dgm:t>
    </dgm:pt>
    <dgm:pt modelId="{6F6FE02D-AE3D-4690-BDCC-B6BE8BB5674E}">
      <dgm:prSet/>
      <dgm:spPr/>
      <dgm:t>
        <a:bodyPr/>
        <a:lstStyle/>
        <a:p>
          <a:pPr algn="just"/>
          <a:r>
            <a:rPr lang="pt-BR" dirty="0"/>
            <a:t>        Dominar o Excel é, assim, um diferencial </a:t>
          </a:r>
        </a:p>
        <a:p>
          <a:pPr algn="just"/>
          <a:r>
            <a:rPr lang="pt-BR" dirty="0"/>
            <a:t>        competitivo no mercado, habilitando o profissional </a:t>
          </a:r>
        </a:p>
        <a:p>
          <a:pPr algn="just"/>
          <a:r>
            <a:rPr lang="pt-BR" dirty="0"/>
            <a:t>        a otimizar processos e a extrair o máximo de </a:t>
          </a:r>
        </a:p>
        <a:p>
          <a:pPr algn="just"/>
          <a:r>
            <a:rPr lang="pt-BR" dirty="0"/>
            <a:t>        insights de conjuntos de dados complexos.</a:t>
          </a:r>
        </a:p>
      </dgm:t>
    </dgm:pt>
    <dgm:pt modelId="{9AB35F27-FD21-43AA-AAC1-14AAB2820B3F}" type="parTrans" cxnId="{AE29D032-48C4-43E9-B89C-929C3A0EBC91}">
      <dgm:prSet/>
      <dgm:spPr/>
      <dgm:t>
        <a:bodyPr/>
        <a:lstStyle/>
        <a:p>
          <a:endParaRPr lang="pt-BR"/>
        </a:p>
      </dgm:t>
    </dgm:pt>
    <dgm:pt modelId="{C28B887C-F05B-4113-A046-A0022D21AB0C}" type="sibTrans" cxnId="{AE29D032-48C4-43E9-B89C-929C3A0EBC91}">
      <dgm:prSet/>
      <dgm:spPr/>
      <dgm:t>
        <a:bodyPr/>
        <a:lstStyle/>
        <a:p>
          <a:endParaRPr lang="pt-BR"/>
        </a:p>
      </dgm:t>
    </dgm:pt>
    <dgm:pt modelId="{E455CA8A-40BC-429C-8ECA-2A882F338B56}" type="pres">
      <dgm:prSet presAssocID="{093ABC92-FDD7-480A-99C8-0B15BC314890}" presName="Name0" presStyleCnt="0">
        <dgm:presLayoutVars>
          <dgm:dir/>
          <dgm:resizeHandles val="exact"/>
        </dgm:presLayoutVars>
      </dgm:prSet>
      <dgm:spPr/>
    </dgm:pt>
    <dgm:pt modelId="{F8A19506-F507-4B6C-9A50-5710473B89AA}" type="pres">
      <dgm:prSet presAssocID="{2633EDCB-7F3C-459A-9E17-A64F44C3ACD1}" presName="composite" presStyleCnt="0"/>
      <dgm:spPr/>
    </dgm:pt>
    <dgm:pt modelId="{C07C53EE-A72D-479A-B258-88491B59272A}" type="pres">
      <dgm:prSet presAssocID="{2633EDCB-7F3C-459A-9E17-A64F44C3ACD1}" presName="rect1" presStyleLbl="trAlignAcc1" presStyleIdx="0" presStyleCnt="3" custScaleX="92955" custScaleY="105466">
        <dgm:presLayoutVars>
          <dgm:bulletEnabled val="1"/>
        </dgm:presLayoutVars>
      </dgm:prSet>
      <dgm:spPr/>
    </dgm:pt>
    <dgm:pt modelId="{B1D1D23B-CDB4-44C1-8BDF-699EF17F9882}" type="pres">
      <dgm:prSet presAssocID="{2633EDCB-7F3C-459A-9E17-A64F44C3ACD1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C690FBD5-41AD-4357-875C-89448C7DD940}" type="pres">
      <dgm:prSet presAssocID="{D5C103C0-8D2A-46DA-BD05-5290D0719917}" presName="sibTrans" presStyleCnt="0"/>
      <dgm:spPr/>
    </dgm:pt>
    <dgm:pt modelId="{200D59AC-999D-4AC7-8F86-91D8F58FB947}" type="pres">
      <dgm:prSet presAssocID="{0E98558F-F716-4DB2-9CA1-FA68231F8BE5}" presName="composite" presStyleCnt="0"/>
      <dgm:spPr/>
    </dgm:pt>
    <dgm:pt modelId="{6FD2322E-F8BD-4F32-97A2-5C653DD903A1}" type="pres">
      <dgm:prSet presAssocID="{0E98558F-F716-4DB2-9CA1-FA68231F8BE5}" presName="rect1" presStyleLbl="trAlignAcc1" presStyleIdx="1" presStyleCnt="3">
        <dgm:presLayoutVars>
          <dgm:bulletEnabled val="1"/>
        </dgm:presLayoutVars>
      </dgm:prSet>
      <dgm:spPr/>
    </dgm:pt>
    <dgm:pt modelId="{850BCA00-D72E-41B5-9EB8-C436C5D0DCE7}" type="pres">
      <dgm:prSet presAssocID="{0E98558F-F716-4DB2-9CA1-FA68231F8BE5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7CBF8203-DE76-4A9F-A0EA-CDD6A93EC188}" type="pres">
      <dgm:prSet presAssocID="{388626DB-35A2-4FA3-A3DD-D7DD731E9A5E}" presName="sibTrans" presStyleCnt="0"/>
      <dgm:spPr/>
    </dgm:pt>
    <dgm:pt modelId="{AC13A5AB-B241-4B5A-845D-6D294EC148B8}" type="pres">
      <dgm:prSet presAssocID="{6F6FE02D-AE3D-4690-BDCC-B6BE8BB5674E}" presName="composite" presStyleCnt="0"/>
      <dgm:spPr/>
    </dgm:pt>
    <dgm:pt modelId="{6C17035D-0B36-4055-BB6B-E0F55F5EB75F}" type="pres">
      <dgm:prSet presAssocID="{6F6FE02D-AE3D-4690-BDCC-B6BE8BB5674E}" presName="rect1" presStyleLbl="trAlignAcc1" presStyleIdx="2" presStyleCnt="3" custScaleX="105447" custScaleY="121733">
        <dgm:presLayoutVars>
          <dgm:bulletEnabled val="1"/>
        </dgm:presLayoutVars>
      </dgm:prSet>
      <dgm:spPr/>
    </dgm:pt>
    <dgm:pt modelId="{B6F4E42A-C458-467C-9296-02D2DF9994BB}" type="pres">
      <dgm:prSet presAssocID="{6F6FE02D-AE3D-4690-BDCC-B6BE8BB5674E}" presName="rect2" presStyleLbl="fgImgPlace1" presStyleIdx="2" presStyleCnt="3" custLinFactNeighborX="-28167" custLinFactNeighborY="-78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12D43D31-FAD0-4A2A-904B-F7DC72439E78}" type="presOf" srcId="{2633EDCB-7F3C-459A-9E17-A64F44C3ACD1}" destId="{C07C53EE-A72D-479A-B258-88491B59272A}" srcOrd="0" destOrd="0" presId="urn:microsoft.com/office/officeart/2008/layout/PictureStrips"/>
    <dgm:cxn modelId="{AE29D032-48C4-43E9-B89C-929C3A0EBC91}" srcId="{093ABC92-FDD7-480A-99C8-0B15BC314890}" destId="{6F6FE02D-AE3D-4690-BDCC-B6BE8BB5674E}" srcOrd="2" destOrd="0" parTransId="{9AB35F27-FD21-43AA-AAC1-14AAB2820B3F}" sibTransId="{C28B887C-F05B-4113-A046-A0022D21AB0C}"/>
    <dgm:cxn modelId="{108A9D5B-8809-4888-B61E-AC484F990F52}" type="presOf" srcId="{6F6FE02D-AE3D-4690-BDCC-B6BE8BB5674E}" destId="{6C17035D-0B36-4055-BB6B-E0F55F5EB75F}" srcOrd="0" destOrd="0" presId="urn:microsoft.com/office/officeart/2008/layout/PictureStrips"/>
    <dgm:cxn modelId="{6DBB1A5D-A62E-4A43-B056-7002638B7F2F}" srcId="{093ABC92-FDD7-480A-99C8-0B15BC314890}" destId="{0E98558F-F716-4DB2-9CA1-FA68231F8BE5}" srcOrd="1" destOrd="0" parTransId="{C0DA9896-74A2-41E1-9721-C57039C3F525}" sibTransId="{388626DB-35A2-4FA3-A3DD-D7DD731E9A5E}"/>
    <dgm:cxn modelId="{60F28184-0F5B-4A47-A4EA-252D8742323C}" srcId="{093ABC92-FDD7-480A-99C8-0B15BC314890}" destId="{2633EDCB-7F3C-459A-9E17-A64F44C3ACD1}" srcOrd="0" destOrd="0" parTransId="{647818E4-ACA1-44C7-AB3F-FDC34B835F05}" sibTransId="{D5C103C0-8D2A-46DA-BD05-5290D0719917}"/>
    <dgm:cxn modelId="{5592AE84-61E8-4D37-B654-96786544234F}" type="presOf" srcId="{0E98558F-F716-4DB2-9CA1-FA68231F8BE5}" destId="{6FD2322E-F8BD-4F32-97A2-5C653DD903A1}" srcOrd="0" destOrd="0" presId="urn:microsoft.com/office/officeart/2008/layout/PictureStrips"/>
    <dgm:cxn modelId="{F95B88D2-500C-46FE-BAC6-8C100EA89823}" type="presOf" srcId="{093ABC92-FDD7-480A-99C8-0B15BC314890}" destId="{E455CA8A-40BC-429C-8ECA-2A882F338B56}" srcOrd="0" destOrd="0" presId="urn:microsoft.com/office/officeart/2008/layout/PictureStrips"/>
    <dgm:cxn modelId="{E9BCDE9D-12E3-4BC8-98A0-A58F57790B29}" type="presParOf" srcId="{E455CA8A-40BC-429C-8ECA-2A882F338B56}" destId="{F8A19506-F507-4B6C-9A50-5710473B89AA}" srcOrd="0" destOrd="0" presId="urn:microsoft.com/office/officeart/2008/layout/PictureStrips"/>
    <dgm:cxn modelId="{365971AF-B81C-43D2-B7B3-8F4F272E35AE}" type="presParOf" srcId="{F8A19506-F507-4B6C-9A50-5710473B89AA}" destId="{C07C53EE-A72D-479A-B258-88491B59272A}" srcOrd="0" destOrd="0" presId="urn:microsoft.com/office/officeart/2008/layout/PictureStrips"/>
    <dgm:cxn modelId="{513F2650-C8A5-463D-9F64-794E8CF5DFD3}" type="presParOf" srcId="{F8A19506-F507-4B6C-9A50-5710473B89AA}" destId="{B1D1D23B-CDB4-44C1-8BDF-699EF17F9882}" srcOrd="1" destOrd="0" presId="urn:microsoft.com/office/officeart/2008/layout/PictureStrips"/>
    <dgm:cxn modelId="{DE66FAF7-49AB-4A22-B24B-51E73E9AAE55}" type="presParOf" srcId="{E455CA8A-40BC-429C-8ECA-2A882F338B56}" destId="{C690FBD5-41AD-4357-875C-89448C7DD940}" srcOrd="1" destOrd="0" presId="urn:microsoft.com/office/officeart/2008/layout/PictureStrips"/>
    <dgm:cxn modelId="{F0F1F9E2-78FF-49EA-A1E3-90768CF84904}" type="presParOf" srcId="{E455CA8A-40BC-429C-8ECA-2A882F338B56}" destId="{200D59AC-999D-4AC7-8F86-91D8F58FB947}" srcOrd="2" destOrd="0" presId="urn:microsoft.com/office/officeart/2008/layout/PictureStrips"/>
    <dgm:cxn modelId="{D230505C-3CF6-4397-AC4C-37DF1B784D52}" type="presParOf" srcId="{200D59AC-999D-4AC7-8F86-91D8F58FB947}" destId="{6FD2322E-F8BD-4F32-97A2-5C653DD903A1}" srcOrd="0" destOrd="0" presId="urn:microsoft.com/office/officeart/2008/layout/PictureStrips"/>
    <dgm:cxn modelId="{F29656B9-7BB2-4EAA-B457-11CD13FAC2F9}" type="presParOf" srcId="{200D59AC-999D-4AC7-8F86-91D8F58FB947}" destId="{850BCA00-D72E-41B5-9EB8-C436C5D0DCE7}" srcOrd="1" destOrd="0" presId="urn:microsoft.com/office/officeart/2008/layout/PictureStrips"/>
    <dgm:cxn modelId="{5EE97E45-0F59-47D7-BF85-2AD96C8A8A1B}" type="presParOf" srcId="{E455CA8A-40BC-429C-8ECA-2A882F338B56}" destId="{7CBF8203-DE76-4A9F-A0EA-CDD6A93EC188}" srcOrd="3" destOrd="0" presId="urn:microsoft.com/office/officeart/2008/layout/PictureStrips"/>
    <dgm:cxn modelId="{FD773AFD-F415-4DB3-8BC6-E9A9B9638E99}" type="presParOf" srcId="{E455CA8A-40BC-429C-8ECA-2A882F338B56}" destId="{AC13A5AB-B241-4B5A-845D-6D294EC148B8}" srcOrd="4" destOrd="0" presId="urn:microsoft.com/office/officeart/2008/layout/PictureStrips"/>
    <dgm:cxn modelId="{A24C4241-CE64-4C58-8C7A-F2453B791BE1}" type="presParOf" srcId="{AC13A5AB-B241-4B5A-845D-6D294EC148B8}" destId="{6C17035D-0B36-4055-BB6B-E0F55F5EB75F}" srcOrd="0" destOrd="0" presId="urn:microsoft.com/office/officeart/2008/layout/PictureStrips"/>
    <dgm:cxn modelId="{6889ED98-B1EE-4C9A-8813-B32BB0FA7406}" type="presParOf" srcId="{AC13A5AB-B241-4B5A-845D-6D294EC148B8}" destId="{B6F4E42A-C458-467C-9296-02D2DF9994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E9EA26-62E4-43D0-9562-6B964BD47543}" type="doc">
      <dgm:prSet loTypeId="urn:microsoft.com/office/officeart/2005/8/layout/lProcess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6B91E213-D03A-4261-AA9C-3F47E0E5E0FF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gm:t>
    </dgm:pt>
    <dgm:pt modelId="{F371D8FB-AA9F-4237-BBA9-240657F98DC9}" type="parTrans" cxnId="{64FE0484-B86D-432E-B650-CE1EC154AFEB}">
      <dgm:prSet/>
      <dgm:spPr/>
      <dgm:t>
        <a:bodyPr/>
        <a:lstStyle/>
        <a:p>
          <a:endParaRPr lang="pt-BR"/>
        </a:p>
      </dgm:t>
    </dgm:pt>
    <dgm:pt modelId="{6CBE3EE9-579F-4BDE-9CC5-33A5DBED2D17}" type="sibTrans" cxnId="{64FE0484-B86D-432E-B650-CE1EC154AFEB}">
      <dgm:prSet/>
      <dgm:spPr/>
      <dgm:t>
        <a:bodyPr/>
        <a:lstStyle/>
        <a:p>
          <a:endParaRPr lang="pt-BR"/>
        </a:p>
      </dgm:t>
    </dgm:pt>
    <dgm:pt modelId="{F3675FC0-6E22-42FA-A9A4-896D0BDE39A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gm:t>
    </dgm:pt>
    <dgm:pt modelId="{C7503C9E-AA73-4EA9-B2DA-0D5E3D5CBB12}" type="parTrans" cxnId="{5DD51B9A-79A1-4D86-9E55-BCB9F2FAB9E1}">
      <dgm:prSet/>
      <dgm:spPr/>
      <dgm:t>
        <a:bodyPr/>
        <a:lstStyle/>
        <a:p>
          <a:endParaRPr lang="pt-BR"/>
        </a:p>
      </dgm:t>
    </dgm:pt>
    <dgm:pt modelId="{FC3B676A-58DC-40CA-9C4A-1A03B992EF2E}" type="sibTrans" cxnId="{5DD51B9A-79A1-4D86-9E55-BCB9F2FAB9E1}">
      <dgm:prSet/>
      <dgm:spPr/>
      <dgm:t>
        <a:bodyPr/>
        <a:lstStyle/>
        <a:p>
          <a:endParaRPr lang="pt-BR"/>
        </a:p>
      </dgm:t>
    </dgm:pt>
    <dgm:pt modelId="{A9028284-3BD9-433E-AD76-86F71A9C13E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gm:t>
    </dgm:pt>
    <dgm:pt modelId="{C839F8A5-8E79-4EAB-8C3C-70FC94C4D60F}" type="parTrans" cxnId="{2461F4E7-E020-4680-9077-A27B2FAD9A14}">
      <dgm:prSet/>
      <dgm:spPr/>
      <dgm:t>
        <a:bodyPr/>
        <a:lstStyle/>
        <a:p>
          <a:endParaRPr lang="pt-BR"/>
        </a:p>
      </dgm:t>
    </dgm:pt>
    <dgm:pt modelId="{D431E0D4-38EF-4907-9867-3FA05917CC7F}" type="sibTrans" cxnId="{2461F4E7-E020-4680-9077-A27B2FAD9A14}">
      <dgm:prSet/>
      <dgm:spPr/>
      <dgm:t>
        <a:bodyPr/>
        <a:lstStyle/>
        <a:p>
          <a:endParaRPr lang="pt-BR"/>
        </a:p>
      </dgm:t>
    </dgm:pt>
    <dgm:pt modelId="{58DD23EF-4F73-4931-923B-54B9EE9E15D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Macros</a:t>
          </a:r>
        </a:p>
      </dgm:t>
    </dgm:pt>
    <dgm:pt modelId="{FC22C96C-F305-45D6-BEE9-862256AC686D}" type="parTrans" cxnId="{5F617CA9-238A-4E94-992A-127908923111}">
      <dgm:prSet/>
      <dgm:spPr/>
      <dgm:t>
        <a:bodyPr/>
        <a:lstStyle/>
        <a:p>
          <a:endParaRPr lang="pt-BR"/>
        </a:p>
      </dgm:t>
    </dgm:pt>
    <dgm:pt modelId="{396B44C5-B91B-487E-916E-C1F0D6691D0B}" type="sibTrans" cxnId="{5F617CA9-238A-4E94-992A-127908923111}">
      <dgm:prSet/>
      <dgm:spPr/>
      <dgm:t>
        <a:bodyPr/>
        <a:lstStyle/>
        <a:p>
          <a:endParaRPr lang="pt-BR"/>
        </a:p>
      </dgm:t>
    </dgm:pt>
    <dgm:pt modelId="{85EDFDE1-AE0A-4512-A511-E73F8BB32924}">
      <dgm:prSet/>
      <dgm:spPr/>
      <dgm:t>
        <a:bodyPr/>
        <a:lstStyle/>
        <a:p>
          <a:r>
            <a:rPr lang="pt-BR" dirty="0"/>
            <a:t>As planilhas são o coração do Excel, onde os dados são inseridos, organizados e analisados.</a:t>
          </a:r>
        </a:p>
      </dgm:t>
    </dgm:pt>
    <dgm:pt modelId="{E39275FC-D4C0-4789-9938-2C03589F0004}" type="parTrans" cxnId="{B6B52C59-E2B4-4E59-8548-9464268F6EC4}">
      <dgm:prSet/>
      <dgm:spPr/>
      <dgm:t>
        <a:bodyPr/>
        <a:lstStyle/>
        <a:p>
          <a:endParaRPr lang="pt-BR"/>
        </a:p>
      </dgm:t>
    </dgm:pt>
    <dgm:pt modelId="{5AD8E621-7A67-46FA-8060-13C03BBE9262}" type="sibTrans" cxnId="{B6B52C59-E2B4-4E59-8548-9464268F6EC4}">
      <dgm:prSet/>
      <dgm:spPr/>
      <dgm:t>
        <a:bodyPr/>
        <a:lstStyle/>
        <a:p>
          <a:endParaRPr lang="pt-BR"/>
        </a:p>
      </dgm:t>
    </dgm:pt>
    <dgm:pt modelId="{87C29178-F4A8-49C7-A2EC-28A822ABF0E9}">
      <dgm:prSet/>
      <dgm:spPr/>
      <dgm:t>
        <a:bodyPr/>
        <a:lstStyle/>
        <a:p>
          <a:r>
            <a:rPr lang="pt-BR"/>
            <a:t>Os gráficos transformam dados em visualizações compreensíveis, facilitando a interpretação de informações complexas.</a:t>
          </a:r>
          <a:endParaRPr lang="pt-BR" dirty="0"/>
        </a:p>
      </dgm:t>
    </dgm:pt>
    <dgm:pt modelId="{CA11815F-E36F-44A9-B405-3C219D4F70EC}" type="parTrans" cxnId="{6B446A53-C900-435A-B491-1C64497E3AFF}">
      <dgm:prSet/>
      <dgm:spPr/>
      <dgm:t>
        <a:bodyPr/>
        <a:lstStyle/>
        <a:p>
          <a:endParaRPr lang="pt-BR"/>
        </a:p>
      </dgm:t>
    </dgm:pt>
    <dgm:pt modelId="{191B8D1C-5F06-4A13-88D7-3882A53D7EB4}" type="sibTrans" cxnId="{6B446A53-C900-435A-B491-1C64497E3AFF}">
      <dgm:prSet/>
      <dgm:spPr/>
      <dgm:t>
        <a:bodyPr/>
        <a:lstStyle/>
        <a:p>
          <a:endParaRPr lang="pt-BR"/>
        </a:p>
      </dgm:t>
    </dgm:pt>
    <dgm:pt modelId="{C17A7105-7748-444A-8B43-61A976FDAA82}">
      <dgm:prSet/>
      <dgm:spPr/>
      <dgm:t>
        <a:bodyPr/>
        <a:lstStyle/>
        <a:p>
          <a:r>
            <a:rPr lang="pt-BR"/>
            <a:t>Ferramentas de filtragem tornam mais fácil trabalhar com grandes conjuntos de dados, extraindo apenas as informações necessárias.</a:t>
          </a:r>
          <a:endParaRPr lang="pt-BR" dirty="0"/>
        </a:p>
      </dgm:t>
    </dgm:pt>
    <dgm:pt modelId="{34C70EC5-69C9-4C4F-AFD5-65E36DE7A308}" type="parTrans" cxnId="{7A101FA1-7E53-4F50-925B-DBAEE4811BAC}">
      <dgm:prSet/>
      <dgm:spPr/>
      <dgm:t>
        <a:bodyPr/>
        <a:lstStyle/>
        <a:p>
          <a:endParaRPr lang="pt-BR"/>
        </a:p>
      </dgm:t>
    </dgm:pt>
    <dgm:pt modelId="{1B0B6E35-DAD7-4804-A598-5FA447C4A5FA}" type="sibTrans" cxnId="{7A101FA1-7E53-4F50-925B-DBAEE4811BAC}">
      <dgm:prSet/>
      <dgm:spPr/>
      <dgm:t>
        <a:bodyPr/>
        <a:lstStyle/>
        <a:p>
          <a:endParaRPr lang="pt-BR"/>
        </a:p>
      </dgm:t>
    </dgm:pt>
    <dgm:pt modelId="{CF8C5ED4-79D3-40A9-9DBC-D00B3FDA8AB8}">
      <dgm:prSet/>
      <dgm:spPr/>
      <dgm:t>
        <a:bodyPr/>
        <a:lstStyle/>
        <a:p>
          <a:r>
            <a:rPr lang="pt-BR"/>
            <a:t>Use macros para automatizar tarefas recorrentes e otimizar seu fluxo de trabalho no Excel.</a:t>
          </a:r>
          <a:endParaRPr lang="pt-BR" dirty="0"/>
        </a:p>
      </dgm:t>
    </dgm:pt>
    <dgm:pt modelId="{92D43B20-74D7-40B3-8D1E-19CFE29E4FF7}" type="parTrans" cxnId="{A4C6A75C-42E9-4E33-9088-0BDB189E76C4}">
      <dgm:prSet/>
      <dgm:spPr/>
      <dgm:t>
        <a:bodyPr/>
        <a:lstStyle/>
        <a:p>
          <a:endParaRPr lang="pt-BR"/>
        </a:p>
      </dgm:t>
    </dgm:pt>
    <dgm:pt modelId="{C2F47765-C3A2-4EBE-9862-68873798D249}" type="sibTrans" cxnId="{A4C6A75C-42E9-4E33-9088-0BDB189E76C4}">
      <dgm:prSet/>
      <dgm:spPr/>
      <dgm:t>
        <a:bodyPr/>
        <a:lstStyle/>
        <a:p>
          <a:endParaRPr lang="pt-BR"/>
        </a:p>
      </dgm:t>
    </dgm:pt>
    <dgm:pt modelId="{1571833C-B025-47D6-A573-5F5E093873FF}" type="pres">
      <dgm:prSet presAssocID="{49E9EA26-62E4-43D0-9562-6B964BD47543}" presName="theList" presStyleCnt="0">
        <dgm:presLayoutVars>
          <dgm:dir/>
          <dgm:animLvl val="lvl"/>
          <dgm:resizeHandles val="exact"/>
        </dgm:presLayoutVars>
      </dgm:prSet>
      <dgm:spPr/>
    </dgm:pt>
    <dgm:pt modelId="{56B8EAE8-7F2A-4C55-B08C-B52EFDF98CD9}" type="pres">
      <dgm:prSet presAssocID="{6B91E213-D03A-4261-AA9C-3F47E0E5E0FF}" presName="compNode" presStyleCnt="0"/>
      <dgm:spPr/>
    </dgm:pt>
    <dgm:pt modelId="{794D4529-06E8-449A-A045-04455004E6A4}" type="pres">
      <dgm:prSet presAssocID="{6B91E213-D03A-4261-AA9C-3F47E0E5E0FF}" presName="aNode" presStyleLbl="bgShp" presStyleIdx="0" presStyleCnt="4"/>
      <dgm:spPr/>
    </dgm:pt>
    <dgm:pt modelId="{97D31932-EE61-4BBA-A885-5B9673D7DD4A}" type="pres">
      <dgm:prSet presAssocID="{6B91E213-D03A-4261-AA9C-3F47E0E5E0FF}" presName="textNode" presStyleLbl="bgShp" presStyleIdx="0" presStyleCnt="4"/>
      <dgm:spPr/>
    </dgm:pt>
    <dgm:pt modelId="{25E07293-AF0C-4CD8-ABAA-5ADB33742756}" type="pres">
      <dgm:prSet presAssocID="{6B91E213-D03A-4261-AA9C-3F47E0E5E0FF}" presName="compChildNode" presStyleCnt="0"/>
      <dgm:spPr/>
    </dgm:pt>
    <dgm:pt modelId="{E70425C3-DF6F-47AF-BB32-3CD4D56D63DC}" type="pres">
      <dgm:prSet presAssocID="{6B91E213-D03A-4261-AA9C-3F47E0E5E0FF}" presName="theInnerList" presStyleCnt="0"/>
      <dgm:spPr/>
    </dgm:pt>
    <dgm:pt modelId="{695A303D-BE1E-4894-8871-14670EAB22C1}" type="pres">
      <dgm:prSet presAssocID="{85EDFDE1-AE0A-4512-A511-E73F8BB32924}" presName="childNode" presStyleLbl="node1" presStyleIdx="0" presStyleCnt="4">
        <dgm:presLayoutVars>
          <dgm:bulletEnabled val="1"/>
        </dgm:presLayoutVars>
      </dgm:prSet>
      <dgm:spPr/>
    </dgm:pt>
    <dgm:pt modelId="{F333D3F0-F77D-4954-9508-39848E28047F}" type="pres">
      <dgm:prSet presAssocID="{6B91E213-D03A-4261-AA9C-3F47E0E5E0FF}" presName="aSpace" presStyleCnt="0"/>
      <dgm:spPr/>
    </dgm:pt>
    <dgm:pt modelId="{7C04DE3B-D94D-4F3A-A971-15F6FCC0EE17}" type="pres">
      <dgm:prSet presAssocID="{F3675FC0-6E22-42FA-A9A4-896D0BDE39A5}" presName="compNode" presStyleCnt="0"/>
      <dgm:spPr/>
    </dgm:pt>
    <dgm:pt modelId="{61315AE1-38AF-4D36-A3F9-D9507FCD9A6C}" type="pres">
      <dgm:prSet presAssocID="{F3675FC0-6E22-42FA-A9A4-896D0BDE39A5}" presName="aNode" presStyleLbl="bgShp" presStyleIdx="1" presStyleCnt="4"/>
      <dgm:spPr/>
    </dgm:pt>
    <dgm:pt modelId="{44209762-22E1-44A5-9A62-1B04B6E6DCB6}" type="pres">
      <dgm:prSet presAssocID="{F3675FC0-6E22-42FA-A9A4-896D0BDE39A5}" presName="textNode" presStyleLbl="bgShp" presStyleIdx="1" presStyleCnt="4"/>
      <dgm:spPr/>
    </dgm:pt>
    <dgm:pt modelId="{C4112D60-2241-41FF-9D85-7C5DF11A7F86}" type="pres">
      <dgm:prSet presAssocID="{F3675FC0-6E22-42FA-A9A4-896D0BDE39A5}" presName="compChildNode" presStyleCnt="0"/>
      <dgm:spPr/>
    </dgm:pt>
    <dgm:pt modelId="{394C16DE-C207-4849-A759-55CDE6EE99F9}" type="pres">
      <dgm:prSet presAssocID="{F3675FC0-6E22-42FA-A9A4-896D0BDE39A5}" presName="theInnerList" presStyleCnt="0"/>
      <dgm:spPr/>
    </dgm:pt>
    <dgm:pt modelId="{E735ACC6-147D-463F-BAC9-17E02C36C307}" type="pres">
      <dgm:prSet presAssocID="{87C29178-F4A8-49C7-A2EC-28A822ABF0E9}" presName="childNode" presStyleLbl="node1" presStyleIdx="1" presStyleCnt="4">
        <dgm:presLayoutVars>
          <dgm:bulletEnabled val="1"/>
        </dgm:presLayoutVars>
      </dgm:prSet>
      <dgm:spPr/>
    </dgm:pt>
    <dgm:pt modelId="{FE2379B5-C95C-4745-9487-9B8E1E7D0211}" type="pres">
      <dgm:prSet presAssocID="{F3675FC0-6E22-42FA-A9A4-896D0BDE39A5}" presName="aSpace" presStyleCnt="0"/>
      <dgm:spPr/>
    </dgm:pt>
    <dgm:pt modelId="{A92FF20A-64AE-4457-A740-A44EADB5800B}" type="pres">
      <dgm:prSet presAssocID="{A9028284-3BD9-433E-AD76-86F71A9C13E5}" presName="compNode" presStyleCnt="0"/>
      <dgm:spPr/>
    </dgm:pt>
    <dgm:pt modelId="{C2DBE320-736E-40AB-ABA5-8877661BCFF4}" type="pres">
      <dgm:prSet presAssocID="{A9028284-3BD9-433E-AD76-86F71A9C13E5}" presName="aNode" presStyleLbl="bgShp" presStyleIdx="2" presStyleCnt="4"/>
      <dgm:spPr/>
    </dgm:pt>
    <dgm:pt modelId="{2A0AC868-35CA-4E8B-A64A-5FEFF6307839}" type="pres">
      <dgm:prSet presAssocID="{A9028284-3BD9-433E-AD76-86F71A9C13E5}" presName="textNode" presStyleLbl="bgShp" presStyleIdx="2" presStyleCnt="4"/>
      <dgm:spPr/>
    </dgm:pt>
    <dgm:pt modelId="{448CA7AB-260A-4951-9D6A-7B0B54FEB719}" type="pres">
      <dgm:prSet presAssocID="{A9028284-3BD9-433E-AD76-86F71A9C13E5}" presName="compChildNode" presStyleCnt="0"/>
      <dgm:spPr/>
    </dgm:pt>
    <dgm:pt modelId="{8732087F-0597-435A-9F74-3DCE097D59BE}" type="pres">
      <dgm:prSet presAssocID="{A9028284-3BD9-433E-AD76-86F71A9C13E5}" presName="theInnerList" presStyleCnt="0"/>
      <dgm:spPr/>
    </dgm:pt>
    <dgm:pt modelId="{21A50FE7-FD92-45F6-8920-ACCE8B9881C6}" type="pres">
      <dgm:prSet presAssocID="{C17A7105-7748-444A-8B43-61A976FDAA82}" presName="childNode" presStyleLbl="node1" presStyleIdx="2" presStyleCnt="4">
        <dgm:presLayoutVars>
          <dgm:bulletEnabled val="1"/>
        </dgm:presLayoutVars>
      </dgm:prSet>
      <dgm:spPr/>
    </dgm:pt>
    <dgm:pt modelId="{1495927C-F907-4CDB-8501-12D7813C2192}" type="pres">
      <dgm:prSet presAssocID="{A9028284-3BD9-433E-AD76-86F71A9C13E5}" presName="aSpace" presStyleCnt="0"/>
      <dgm:spPr/>
    </dgm:pt>
    <dgm:pt modelId="{A2AE9F5C-51E7-4951-B803-4A362E344E6C}" type="pres">
      <dgm:prSet presAssocID="{58DD23EF-4F73-4931-923B-54B9EE9E15D5}" presName="compNode" presStyleCnt="0"/>
      <dgm:spPr/>
    </dgm:pt>
    <dgm:pt modelId="{C27E74E5-6558-46A4-BCA9-60748EA6148E}" type="pres">
      <dgm:prSet presAssocID="{58DD23EF-4F73-4931-923B-54B9EE9E15D5}" presName="aNode" presStyleLbl="bgShp" presStyleIdx="3" presStyleCnt="4"/>
      <dgm:spPr/>
    </dgm:pt>
    <dgm:pt modelId="{99281B04-3678-441B-8F2E-58AA33D496FA}" type="pres">
      <dgm:prSet presAssocID="{58DD23EF-4F73-4931-923B-54B9EE9E15D5}" presName="textNode" presStyleLbl="bgShp" presStyleIdx="3" presStyleCnt="4"/>
      <dgm:spPr/>
    </dgm:pt>
    <dgm:pt modelId="{EC918AC7-1F23-44C6-A35B-31A3955AE9A0}" type="pres">
      <dgm:prSet presAssocID="{58DD23EF-4F73-4931-923B-54B9EE9E15D5}" presName="compChildNode" presStyleCnt="0"/>
      <dgm:spPr/>
    </dgm:pt>
    <dgm:pt modelId="{3A7CD3E7-38BC-4E5F-8F50-493A45225FE8}" type="pres">
      <dgm:prSet presAssocID="{58DD23EF-4F73-4931-923B-54B9EE9E15D5}" presName="theInnerList" presStyleCnt="0"/>
      <dgm:spPr/>
    </dgm:pt>
    <dgm:pt modelId="{CCCC1F19-DDEF-45DA-836E-670F5DFA486B}" type="pres">
      <dgm:prSet presAssocID="{CF8C5ED4-79D3-40A9-9DBC-D00B3FDA8AB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D5AA116-3A0A-4726-A093-9925AB6F526D}" type="presOf" srcId="{87C29178-F4A8-49C7-A2EC-28A822ABF0E9}" destId="{E735ACC6-147D-463F-BAC9-17E02C36C307}" srcOrd="0" destOrd="0" presId="urn:microsoft.com/office/officeart/2005/8/layout/lProcess2"/>
    <dgm:cxn modelId="{A4C6A75C-42E9-4E33-9088-0BDB189E76C4}" srcId="{58DD23EF-4F73-4931-923B-54B9EE9E15D5}" destId="{CF8C5ED4-79D3-40A9-9DBC-D00B3FDA8AB8}" srcOrd="0" destOrd="0" parTransId="{92D43B20-74D7-40B3-8D1E-19CFE29E4FF7}" sibTransId="{C2F47765-C3A2-4EBE-9862-68873798D249}"/>
    <dgm:cxn modelId="{DA87695D-5156-427F-B615-52BCEE24FAD3}" type="presOf" srcId="{6B91E213-D03A-4261-AA9C-3F47E0E5E0FF}" destId="{794D4529-06E8-449A-A045-04455004E6A4}" srcOrd="0" destOrd="0" presId="urn:microsoft.com/office/officeart/2005/8/layout/lProcess2"/>
    <dgm:cxn modelId="{9590BE5D-2E29-4BCA-87EC-DF7B0D09D80B}" type="presOf" srcId="{F3675FC0-6E22-42FA-A9A4-896D0BDE39A5}" destId="{61315AE1-38AF-4D36-A3F9-D9507FCD9A6C}" srcOrd="0" destOrd="0" presId="urn:microsoft.com/office/officeart/2005/8/layout/lProcess2"/>
    <dgm:cxn modelId="{256CD569-3F9C-4DC6-B2CD-EC041D976CE6}" type="presOf" srcId="{58DD23EF-4F73-4931-923B-54B9EE9E15D5}" destId="{C27E74E5-6558-46A4-BCA9-60748EA6148E}" srcOrd="0" destOrd="0" presId="urn:microsoft.com/office/officeart/2005/8/layout/lProcess2"/>
    <dgm:cxn modelId="{19A1CD6E-B1E6-42AD-AAD0-A3F8582A5297}" type="presOf" srcId="{85EDFDE1-AE0A-4512-A511-E73F8BB32924}" destId="{695A303D-BE1E-4894-8871-14670EAB22C1}" srcOrd="0" destOrd="0" presId="urn:microsoft.com/office/officeart/2005/8/layout/lProcess2"/>
    <dgm:cxn modelId="{6B446A53-C900-435A-B491-1C64497E3AFF}" srcId="{F3675FC0-6E22-42FA-A9A4-896D0BDE39A5}" destId="{87C29178-F4A8-49C7-A2EC-28A822ABF0E9}" srcOrd="0" destOrd="0" parTransId="{CA11815F-E36F-44A9-B405-3C219D4F70EC}" sibTransId="{191B8D1C-5F06-4A13-88D7-3882A53D7EB4}"/>
    <dgm:cxn modelId="{B6B52C59-E2B4-4E59-8548-9464268F6EC4}" srcId="{6B91E213-D03A-4261-AA9C-3F47E0E5E0FF}" destId="{85EDFDE1-AE0A-4512-A511-E73F8BB32924}" srcOrd="0" destOrd="0" parTransId="{E39275FC-D4C0-4789-9938-2C03589F0004}" sibTransId="{5AD8E621-7A67-46FA-8060-13C03BBE9262}"/>
    <dgm:cxn modelId="{64FE0484-B86D-432E-B650-CE1EC154AFEB}" srcId="{49E9EA26-62E4-43D0-9562-6B964BD47543}" destId="{6B91E213-D03A-4261-AA9C-3F47E0E5E0FF}" srcOrd="0" destOrd="0" parTransId="{F371D8FB-AA9F-4237-BBA9-240657F98DC9}" sibTransId="{6CBE3EE9-579F-4BDE-9CC5-33A5DBED2D17}"/>
    <dgm:cxn modelId="{73EE2692-CB67-4DDD-B01D-EFB2A0E1F956}" type="presOf" srcId="{A9028284-3BD9-433E-AD76-86F71A9C13E5}" destId="{C2DBE320-736E-40AB-ABA5-8877661BCFF4}" srcOrd="0" destOrd="0" presId="urn:microsoft.com/office/officeart/2005/8/layout/lProcess2"/>
    <dgm:cxn modelId="{5DD51B9A-79A1-4D86-9E55-BCB9F2FAB9E1}" srcId="{49E9EA26-62E4-43D0-9562-6B964BD47543}" destId="{F3675FC0-6E22-42FA-A9A4-896D0BDE39A5}" srcOrd="1" destOrd="0" parTransId="{C7503C9E-AA73-4EA9-B2DA-0D5E3D5CBB12}" sibTransId="{FC3B676A-58DC-40CA-9C4A-1A03B992EF2E}"/>
    <dgm:cxn modelId="{7A101FA1-7E53-4F50-925B-DBAEE4811BAC}" srcId="{A9028284-3BD9-433E-AD76-86F71A9C13E5}" destId="{C17A7105-7748-444A-8B43-61A976FDAA82}" srcOrd="0" destOrd="0" parTransId="{34C70EC5-69C9-4C4F-AFD5-65E36DE7A308}" sibTransId="{1B0B6E35-DAD7-4804-A598-5FA447C4A5FA}"/>
    <dgm:cxn modelId="{5F617CA9-238A-4E94-992A-127908923111}" srcId="{49E9EA26-62E4-43D0-9562-6B964BD47543}" destId="{58DD23EF-4F73-4931-923B-54B9EE9E15D5}" srcOrd="3" destOrd="0" parTransId="{FC22C96C-F305-45D6-BEE9-862256AC686D}" sibTransId="{396B44C5-B91B-487E-916E-C1F0D6691D0B}"/>
    <dgm:cxn modelId="{250CC5AA-BA97-4CCF-9EF8-1A06D0A26D35}" type="presOf" srcId="{6B91E213-D03A-4261-AA9C-3F47E0E5E0FF}" destId="{97D31932-EE61-4BBA-A885-5B9673D7DD4A}" srcOrd="1" destOrd="0" presId="urn:microsoft.com/office/officeart/2005/8/layout/lProcess2"/>
    <dgm:cxn modelId="{94984CC4-98D4-4B31-8790-837A32216795}" type="presOf" srcId="{C17A7105-7748-444A-8B43-61A976FDAA82}" destId="{21A50FE7-FD92-45F6-8920-ACCE8B9881C6}" srcOrd="0" destOrd="0" presId="urn:microsoft.com/office/officeart/2005/8/layout/lProcess2"/>
    <dgm:cxn modelId="{65BB05D0-2750-404E-94DC-924F7FD50AA5}" type="presOf" srcId="{A9028284-3BD9-433E-AD76-86F71A9C13E5}" destId="{2A0AC868-35CA-4E8B-A64A-5FEFF6307839}" srcOrd="1" destOrd="0" presId="urn:microsoft.com/office/officeart/2005/8/layout/lProcess2"/>
    <dgm:cxn modelId="{40BD89DA-36E4-4640-A958-098FF8EDBCE9}" type="presOf" srcId="{F3675FC0-6E22-42FA-A9A4-896D0BDE39A5}" destId="{44209762-22E1-44A5-9A62-1B04B6E6DCB6}" srcOrd="1" destOrd="0" presId="urn:microsoft.com/office/officeart/2005/8/layout/lProcess2"/>
    <dgm:cxn modelId="{EAD3F1DD-A4F8-4146-8A0C-D0DC96B63F3F}" type="presOf" srcId="{49E9EA26-62E4-43D0-9562-6B964BD47543}" destId="{1571833C-B025-47D6-A573-5F5E093873FF}" srcOrd="0" destOrd="0" presId="urn:microsoft.com/office/officeart/2005/8/layout/lProcess2"/>
    <dgm:cxn modelId="{54394BE1-FDCD-4A2C-BA1B-FEC88E869AC7}" type="presOf" srcId="{58DD23EF-4F73-4931-923B-54B9EE9E15D5}" destId="{99281B04-3678-441B-8F2E-58AA33D496FA}" srcOrd="1" destOrd="0" presId="urn:microsoft.com/office/officeart/2005/8/layout/lProcess2"/>
    <dgm:cxn modelId="{CCA897E4-0773-446A-854F-E15143891AB2}" type="presOf" srcId="{CF8C5ED4-79D3-40A9-9DBC-D00B3FDA8AB8}" destId="{CCCC1F19-DDEF-45DA-836E-670F5DFA486B}" srcOrd="0" destOrd="0" presId="urn:microsoft.com/office/officeart/2005/8/layout/lProcess2"/>
    <dgm:cxn modelId="{2461F4E7-E020-4680-9077-A27B2FAD9A14}" srcId="{49E9EA26-62E4-43D0-9562-6B964BD47543}" destId="{A9028284-3BD9-433E-AD76-86F71A9C13E5}" srcOrd="2" destOrd="0" parTransId="{C839F8A5-8E79-4EAB-8C3C-70FC94C4D60F}" sibTransId="{D431E0D4-38EF-4907-9867-3FA05917CC7F}"/>
    <dgm:cxn modelId="{D01979A3-DA77-48FA-B9CC-1ACFFE3D20B1}" type="presParOf" srcId="{1571833C-B025-47D6-A573-5F5E093873FF}" destId="{56B8EAE8-7F2A-4C55-B08C-B52EFDF98CD9}" srcOrd="0" destOrd="0" presId="urn:microsoft.com/office/officeart/2005/8/layout/lProcess2"/>
    <dgm:cxn modelId="{0EE8FE00-7ABE-408C-B09C-9539AB75C087}" type="presParOf" srcId="{56B8EAE8-7F2A-4C55-B08C-B52EFDF98CD9}" destId="{794D4529-06E8-449A-A045-04455004E6A4}" srcOrd="0" destOrd="0" presId="urn:microsoft.com/office/officeart/2005/8/layout/lProcess2"/>
    <dgm:cxn modelId="{5E0315F8-3CEA-49F1-B89E-80F6A589ECDE}" type="presParOf" srcId="{56B8EAE8-7F2A-4C55-B08C-B52EFDF98CD9}" destId="{97D31932-EE61-4BBA-A885-5B9673D7DD4A}" srcOrd="1" destOrd="0" presId="urn:microsoft.com/office/officeart/2005/8/layout/lProcess2"/>
    <dgm:cxn modelId="{4FAC849F-EE0F-4125-BA9F-37FC94E34A3B}" type="presParOf" srcId="{56B8EAE8-7F2A-4C55-B08C-B52EFDF98CD9}" destId="{25E07293-AF0C-4CD8-ABAA-5ADB33742756}" srcOrd="2" destOrd="0" presId="urn:microsoft.com/office/officeart/2005/8/layout/lProcess2"/>
    <dgm:cxn modelId="{AB9B7D07-7CBF-4B0F-B1EE-94A3F0AB811D}" type="presParOf" srcId="{25E07293-AF0C-4CD8-ABAA-5ADB33742756}" destId="{E70425C3-DF6F-47AF-BB32-3CD4D56D63DC}" srcOrd="0" destOrd="0" presId="urn:microsoft.com/office/officeart/2005/8/layout/lProcess2"/>
    <dgm:cxn modelId="{CF8982EC-9220-4C38-B885-E01B1272BD14}" type="presParOf" srcId="{E70425C3-DF6F-47AF-BB32-3CD4D56D63DC}" destId="{695A303D-BE1E-4894-8871-14670EAB22C1}" srcOrd="0" destOrd="0" presId="urn:microsoft.com/office/officeart/2005/8/layout/lProcess2"/>
    <dgm:cxn modelId="{5FA3B9E2-8988-4B1B-B93D-6F30A942890E}" type="presParOf" srcId="{1571833C-B025-47D6-A573-5F5E093873FF}" destId="{F333D3F0-F77D-4954-9508-39848E28047F}" srcOrd="1" destOrd="0" presId="urn:microsoft.com/office/officeart/2005/8/layout/lProcess2"/>
    <dgm:cxn modelId="{95A179FA-7DF9-4A4E-A8A9-6497119E6D74}" type="presParOf" srcId="{1571833C-B025-47D6-A573-5F5E093873FF}" destId="{7C04DE3B-D94D-4F3A-A971-15F6FCC0EE17}" srcOrd="2" destOrd="0" presId="urn:microsoft.com/office/officeart/2005/8/layout/lProcess2"/>
    <dgm:cxn modelId="{07061299-86F8-4BEB-91C1-21F2DF4CF15F}" type="presParOf" srcId="{7C04DE3B-D94D-4F3A-A971-15F6FCC0EE17}" destId="{61315AE1-38AF-4D36-A3F9-D9507FCD9A6C}" srcOrd="0" destOrd="0" presId="urn:microsoft.com/office/officeart/2005/8/layout/lProcess2"/>
    <dgm:cxn modelId="{278A1478-3A28-4EB7-BF09-00E5E3F18DB7}" type="presParOf" srcId="{7C04DE3B-D94D-4F3A-A971-15F6FCC0EE17}" destId="{44209762-22E1-44A5-9A62-1B04B6E6DCB6}" srcOrd="1" destOrd="0" presId="urn:microsoft.com/office/officeart/2005/8/layout/lProcess2"/>
    <dgm:cxn modelId="{A2EABB59-3FD2-4721-8BD0-3D9CEB557A4E}" type="presParOf" srcId="{7C04DE3B-D94D-4F3A-A971-15F6FCC0EE17}" destId="{C4112D60-2241-41FF-9D85-7C5DF11A7F86}" srcOrd="2" destOrd="0" presId="urn:microsoft.com/office/officeart/2005/8/layout/lProcess2"/>
    <dgm:cxn modelId="{88EA90C3-14E1-4A3E-AA66-00812B6123E8}" type="presParOf" srcId="{C4112D60-2241-41FF-9D85-7C5DF11A7F86}" destId="{394C16DE-C207-4849-A759-55CDE6EE99F9}" srcOrd="0" destOrd="0" presId="urn:microsoft.com/office/officeart/2005/8/layout/lProcess2"/>
    <dgm:cxn modelId="{A3C838FE-50CE-47AF-A359-77BF075D3609}" type="presParOf" srcId="{394C16DE-C207-4849-A759-55CDE6EE99F9}" destId="{E735ACC6-147D-463F-BAC9-17E02C36C307}" srcOrd="0" destOrd="0" presId="urn:microsoft.com/office/officeart/2005/8/layout/lProcess2"/>
    <dgm:cxn modelId="{3C30E241-CF4A-44FE-9BEC-39F52BE104D9}" type="presParOf" srcId="{1571833C-B025-47D6-A573-5F5E093873FF}" destId="{FE2379B5-C95C-4745-9487-9B8E1E7D0211}" srcOrd="3" destOrd="0" presId="urn:microsoft.com/office/officeart/2005/8/layout/lProcess2"/>
    <dgm:cxn modelId="{A27DB7F3-A66F-42FD-A158-A87FBBFE85C9}" type="presParOf" srcId="{1571833C-B025-47D6-A573-5F5E093873FF}" destId="{A92FF20A-64AE-4457-A740-A44EADB5800B}" srcOrd="4" destOrd="0" presId="urn:microsoft.com/office/officeart/2005/8/layout/lProcess2"/>
    <dgm:cxn modelId="{D727A3D8-D0CE-4820-944E-8305A48A0439}" type="presParOf" srcId="{A92FF20A-64AE-4457-A740-A44EADB5800B}" destId="{C2DBE320-736E-40AB-ABA5-8877661BCFF4}" srcOrd="0" destOrd="0" presId="urn:microsoft.com/office/officeart/2005/8/layout/lProcess2"/>
    <dgm:cxn modelId="{491A9118-CABC-42CA-A2A1-AA147A9602E4}" type="presParOf" srcId="{A92FF20A-64AE-4457-A740-A44EADB5800B}" destId="{2A0AC868-35CA-4E8B-A64A-5FEFF6307839}" srcOrd="1" destOrd="0" presId="urn:microsoft.com/office/officeart/2005/8/layout/lProcess2"/>
    <dgm:cxn modelId="{7BF8D625-3DDE-4A39-B16F-E58A4885B7D8}" type="presParOf" srcId="{A92FF20A-64AE-4457-A740-A44EADB5800B}" destId="{448CA7AB-260A-4951-9D6A-7B0B54FEB719}" srcOrd="2" destOrd="0" presId="urn:microsoft.com/office/officeart/2005/8/layout/lProcess2"/>
    <dgm:cxn modelId="{308183B6-256C-442D-8150-E87C29B878C5}" type="presParOf" srcId="{448CA7AB-260A-4951-9D6A-7B0B54FEB719}" destId="{8732087F-0597-435A-9F74-3DCE097D59BE}" srcOrd="0" destOrd="0" presId="urn:microsoft.com/office/officeart/2005/8/layout/lProcess2"/>
    <dgm:cxn modelId="{19510909-3AA5-4F80-9F9A-C1F15A07183E}" type="presParOf" srcId="{8732087F-0597-435A-9F74-3DCE097D59BE}" destId="{21A50FE7-FD92-45F6-8920-ACCE8B9881C6}" srcOrd="0" destOrd="0" presId="urn:microsoft.com/office/officeart/2005/8/layout/lProcess2"/>
    <dgm:cxn modelId="{A8A03AEF-CEF6-48C8-9046-C11467D4A77A}" type="presParOf" srcId="{1571833C-B025-47D6-A573-5F5E093873FF}" destId="{1495927C-F907-4CDB-8501-12D7813C2192}" srcOrd="5" destOrd="0" presId="urn:microsoft.com/office/officeart/2005/8/layout/lProcess2"/>
    <dgm:cxn modelId="{09F0E380-E1D9-4BB5-AFCD-0C728E143E12}" type="presParOf" srcId="{1571833C-B025-47D6-A573-5F5E093873FF}" destId="{A2AE9F5C-51E7-4951-B803-4A362E344E6C}" srcOrd="6" destOrd="0" presId="urn:microsoft.com/office/officeart/2005/8/layout/lProcess2"/>
    <dgm:cxn modelId="{0BBFC232-908C-4E77-9F22-45538125CF08}" type="presParOf" srcId="{A2AE9F5C-51E7-4951-B803-4A362E344E6C}" destId="{C27E74E5-6558-46A4-BCA9-60748EA6148E}" srcOrd="0" destOrd="0" presId="urn:microsoft.com/office/officeart/2005/8/layout/lProcess2"/>
    <dgm:cxn modelId="{26B7D834-8D8B-46FE-BEA7-C3C8FED5BA29}" type="presParOf" srcId="{A2AE9F5C-51E7-4951-B803-4A362E344E6C}" destId="{99281B04-3678-441B-8F2E-58AA33D496FA}" srcOrd="1" destOrd="0" presId="urn:microsoft.com/office/officeart/2005/8/layout/lProcess2"/>
    <dgm:cxn modelId="{1FE1874F-EE2F-48ED-8A1F-DBF818F5E5A4}" type="presParOf" srcId="{A2AE9F5C-51E7-4951-B803-4A362E344E6C}" destId="{EC918AC7-1F23-44C6-A35B-31A3955AE9A0}" srcOrd="2" destOrd="0" presId="urn:microsoft.com/office/officeart/2005/8/layout/lProcess2"/>
    <dgm:cxn modelId="{17442F45-0E2B-41F9-82C7-23D13E4BAABF}" type="presParOf" srcId="{EC918AC7-1F23-44C6-A35B-31A3955AE9A0}" destId="{3A7CD3E7-38BC-4E5F-8F50-493A45225FE8}" srcOrd="0" destOrd="0" presId="urn:microsoft.com/office/officeart/2005/8/layout/lProcess2"/>
    <dgm:cxn modelId="{D74BB2E3-F39B-4B2C-BBF2-5E4733031241}" type="presParOf" srcId="{3A7CD3E7-38BC-4E5F-8F50-493A45225FE8}" destId="{CCCC1F19-DDEF-45DA-836E-670F5DFA48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E933B8-B3AE-447D-9B59-D1758915A3B7}" type="doc">
      <dgm:prSet loTypeId="urn:microsoft.com/office/officeart/2005/8/layout/hList7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F28121CC-BD73-4406-BDB8-29EF4ACC2DCE}">
      <dgm:prSet/>
      <dgm:spPr/>
      <dgm:t>
        <a:bodyPr/>
        <a:lstStyle/>
        <a:p>
          <a:r>
            <a:rPr lang="pt-BR"/>
            <a:t>Este curso vai explorar as capacidades técnicas essenciais que você deve dominar para se tornar um usuário avançado do Excel. </a:t>
          </a:r>
        </a:p>
      </dgm:t>
    </dgm:pt>
    <dgm:pt modelId="{2B00EECA-5036-4E18-9B79-D1D64A21513A}" type="parTrans" cxnId="{F85CE8E5-C170-4F5D-A4AE-4E9FF2FAF541}">
      <dgm:prSet/>
      <dgm:spPr/>
      <dgm:t>
        <a:bodyPr/>
        <a:lstStyle/>
        <a:p>
          <a:endParaRPr lang="pt-BR"/>
        </a:p>
      </dgm:t>
    </dgm:pt>
    <dgm:pt modelId="{C663FE11-D14C-41B3-B44A-F5703C6F20EC}" type="sibTrans" cxnId="{F85CE8E5-C170-4F5D-A4AE-4E9FF2FAF541}">
      <dgm:prSet/>
      <dgm:spPr/>
      <dgm:t>
        <a:bodyPr/>
        <a:lstStyle/>
        <a:p>
          <a:endParaRPr lang="pt-BR"/>
        </a:p>
      </dgm:t>
    </dgm:pt>
    <dgm:pt modelId="{4CAC9A10-1D9B-4734-AE26-9C781328960C}">
      <dgm:prSet/>
      <dgm:spPr/>
      <dgm:t>
        <a:bodyPr/>
        <a:lstStyle/>
        <a:p>
          <a:r>
            <a:rPr lang="pt-BR"/>
            <a:t>Desde o conhecimento das suas fórmulas e funções até a criação de macros para automatizar tarefas, </a:t>
          </a:r>
        </a:p>
      </dgm:t>
    </dgm:pt>
    <dgm:pt modelId="{A664FC04-7FEE-4B3C-B6FB-6518D1FFC988}" type="parTrans" cxnId="{5D94D1AF-01B2-4670-AE5D-EE2051C0BB38}">
      <dgm:prSet/>
      <dgm:spPr/>
      <dgm:t>
        <a:bodyPr/>
        <a:lstStyle/>
        <a:p>
          <a:endParaRPr lang="pt-BR"/>
        </a:p>
      </dgm:t>
    </dgm:pt>
    <dgm:pt modelId="{117EC148-5A7D-436C-B6BB-0060F6741312}" type="sibTrans" cxnId="{5D94D1AF-01B2-4670-AE5D-EE2051C0BB38}">
      <dgm:prSet/>
      <dgm:spPr/>
      <dgm:t>
        <a:bodyPr/>
        <a:lstStyle/>
        <a:p>
          <a:endParaRPr lang="pt-BR"/>
        </a:p>
      </dgm:t>
    </dgm:pt>
    <dgm:pt modelId="{32F1B57E-C7C5-480F-A9C2-9C33A675AC98}">
      <dgm:prSet/>
      <dgm:spPr/>
      <dgm:t>
        <a:bodyPr/>
        <a:lstStyle/>
        <a:p>
          <a:r>
            <a:rPr lang="pt-BR" dirty="0"/>
            <a:t>Cada módulo do curso vai oferecer um mergulho profundo em uma habilidade específica do Excel essencial para o sucesso profissional.</a:t>
          </a:r>
        </a:p>
      </dgm:t>
    </dgm:pt>
    <dgm:pt modelId="{F8F6F7FF-7907-4487-BFC6-C65A0C4A2AD8}" type="parTrans" cxnId="{A90FC736-F950-446D-B846-F06CE9ABE32A}">
      <dgm:prSet/>
      <dgm:spPr/>
      <dgm:t>
        <a:bodyPr/>
        <a:lstStyle/>
        <a:p>
          <a:endParaRPr lang="pt-BR"/>
        </a:p>
      </dgm:t>
    </dgm:pt>
    <dgm:pt modelId="{C26730CD-A26C-453C-93F9-324EC8F2F473}" type="sibTrans" cxnId="{A90FC736-F950-446D-B846-F06CE9ABE32A}">
      <dgm:prSet/>
      <dgm:spPr/>
      <dgm:t>
        <a:bodyPr/>
        <a:lstStyle/>
        <a:p>
          <a:endParaRPr lang="pt-BR"/>
        </a:p>
      </dgm:t>
    </dgm:pt>
    <dgm:pt modelId="{F35C1C67-1702-4F74-A1F5-52C6BEF0E137}" type="pres">
      <dgm:prSet presAssocID="{3FE933B8-B3AE-447D-9B59-D1758915A3B7}" presName="Name0" presStyleCnt="0">
        <dgm:presLayoutVars>
          <dgm:dir/>
          <dgm:resizeHandles val="exact"/>
        </dgm:presLayoutVars>
      </dgm:prSet>
      <dgm:spPr/>
    </dgm:pt>
    <dgm:pt modelId="{9EA90043-98C2-4DE5-84E3-0BA20345AC45}" type="pres">
      <dgm:prSet presAssocID="{3FE933B8-B3AE-447D-9B59-D1758915A3B7}" presName="fgShape" presStyleLbl="fgShp" presStyleIdx="0" presStyleCnt="1"/>
      <dgm:spPr/>
    </dgm:pt>
    <dgm:pt modelId="{830C991A-6CBD-4EDE-A97C-28F8AD8A6F92}" type="pres">
      <dgm:prSet presAssocID="{3FE933B8-B3AE-447D-9B59-D1758915A3B7}" presName="linComp" presStyleCnt="0"/>
      <dgm:spPr/>
    </dgm:pt>
    <dgm:pt modelId="{89BED098-8D82-4C99-8ABF-601CBEF9E2A8}" type="pres">
      <dgm:prSet presAssocID="{F28121CC-BD73-4406-BDB8-29EF4ACC2DCE}" presName="compNode" presStyleCnt="0"/>
      <dgm:spPr/>
    </dgm:pt>
    <dgm:pt modelId="{E5E98981-6E6E-4A05-983A-580EED544471}" type="pres">
      <dgm:prSet presAssocID="{F28121CC-BD73-4406-BDB8-29EF4ACC2DCE}" presName="bkgdShape" presStyleLbl="node1" presStyleIdx="0" presStyleCnt="3"/>
      <dgm:spPr/>
    </dgm:pt>
    <dgm:pt modelId="{7B1F6354-C8FD-40F1-BEFE-D268A228611C}" type="pres">
      <dgm:prSet presAssocID="{F28121CC-BD73-4406-BDB8-29EF4ACC2DCE}" presName="nodeTx" presStyleLbl="node1" presStyleIdx="0" presStyleCnt="3">
        <dgm:presLayoutVars>
          <dgm:bulletEnabled val="1"/>
        </dgm:presLayoutVars>
      </dgm:prSet>
      <dgm:spPr/>
    </dgm:pt>
    <dgm:pt modelId="{61C0316B-ACE5-4E12-AD82-C21AF26192A1}" type="pres">
      <dgm:prSet presAssocID="{F28121CC-BD73-4406-BDB8-29EF4ACC2DCE}" presName="invisiNode" presStyleLbl="node1" presStyleIdx="0" presStyleCnt="3"/>
      <dgm:spPr/>
    </dgm:pt>
    <dgm:pt modelId="{CC42DB13-92AC-4027-B5C0-DB35F280841D}" type="pres">
      <dgm:prSet presAssocID="{F28121CC-BD73-4406-BDB8-29EF4ACC2DC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B0431D0-4C6E-4D72-9959-0E11E5FB3E1B}" type="pres">
      <dgm:prSet presAssocID="{C663FE11-D14C-41B3-B44A-F5703C6F20EC}" presName="sibTrans" presStyleLbl="sibTrans2D1" presStyleIdx="0" presStyleCnt="0"/>
      <dgm:spPr/>
    </dgm:pt>
    <dgm:pt modelId="{ABF75718-631B-48F7-9016-FBE56E330EAA}" type="pres">
      <dgm:prSet presAssocID="{4CAC9A10-1D9B-4734-AE26-9C781328960C}" presName="compNode" presStyleCnt="0"/>
      <dgm:spPr/>
    </dgm:pt>
    <dgm:pt modelId="{D80AE434-79C2-4DA1-A3F1-DA8EE8BB57A1}" type="pres">
      <dgm:prSet presAssocID="{4CAC9A10-1D9B-4734-AE26-9C781328960C}" presName="bkgdShape" presStyleLbl="node1" presStyleIdx="1" presStyleCnt="3"/>
      <dgm:spPr/>
    </dgm:pt>
    <dgm:pt modelId="{DCBEA71D-6351-4E0D-8543-59B383E3271E}" type="pres">
      <dgm:prSet presAssocID="{4CAC9A10-1D9B-4734-AE26-9C781328960C}" presName="nodeTx" presStyleLbl="node1" presStyleIdx="1" presStyleCnt="3">
        <dgm:presLayoutVars>
          <dgm:bulletEnabled val="1"/>
        </dgm:presLayoutVars>
      </dgm:prSet>
      <dgm:spPr/>
    </dgm:pt>
    <dgm:pt modelId="{0BB70778-4FC2-42D3-9991-3C36C3F4E520}" type="pres">
      <dgm:prSet presAssocID="{4CAC9A10-1D9B-4734-AE26-9C781328960C}" presName="invisiNode" presStyleLbl="node1" presStyleIdx="1" presStyleCnt="3"/>
      <dgm:spPr/>
    </dgm:pt>
    <dgm:pt modelId="{76B39D37-141E-41DB-A245-D408C7C0DE3E}" type="pres">
      <dgm:prSet presAssocID="{4CAC9A10-1D9B-4734-AE26-9C781328960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6BF4F863-46FD-4DD9-A4FD-39363E3A1EE0}" type="pres">
      <dgm:prSet presAssocID="{117EC148-5A7D-436C-B6BB-0060F6741312}" presName="sibTrans" presStyleLbl="sibTrans2D1" presStyleIdx="0" presStyleCnt="0"/>
      <dgm:spPr/>
    </dgm:pt>
    <dgm:pt modelId="{3A20D6BB-1C5E-4035-B54C-C23B56730D54}" type="pres">
      <dgm:prSet presAssocID="{32F1B57E-C7C5-480F-A9C2-9C33A675AC98}" presName="compNode" presStyleCnt="0"/>
      <dgm:spPr/>
    </dgm:pt>
    <dgm:pt modelId="{BD1E5235-F2FE-433B-BE14-0FD3E930E58B}" type="pres">
      <dgm:prSet presAssocID="{32F1B57E-C7C5-480F-A9C2-9C33A675AC98}" presName="bkgdShape" presStyleLbl="node1" presStyleIdx="2" presStyleCnt="3"/>
      <dgm:spPr/>
    </dgm:pt>
    <dgm:pt modelId="{97F890C9-BDBF-4501-8332-0EE6A43F81AE}" type="pres">
      <dgm:prSet presAssocID="{32F1B57E-C7C5-480F-A9C2-9C33A675AC98}" presName="nodeTx" presStyleLbl="node1" presStyleIdx="2" presStyleCnt="3">
        <dgm:presLayoutVars>
          <dgm:bulletEnabled val="1"/>
        </dgm:presLayoutVars>
      </dgm:prSet>
      <dgm:spPr/>
    </dgm:pt>
    <dgm:pt modelId="{7711116B-3AA4-43D6-82F6-8BE5E9E73021}" type="pres">
      <dgm:prSet presAssocID="{32F1B57E-C7C5-480F-A9C2-9C33A675AC98}" presName="invisiNode" presStyleLbl="node1" presStyleIdx="2" presStyleCnt="3"/>
      <dgm:spPr/>
    </dgm:pt>
    <dgm:pt modelId="{2AEEE8AE-63A3-48A9-AED1-5BBC13C84970}" type="pres">
      <dgm:prSet presAssocID="{32F1B57E-C7C5-480F-A9C2-9C33A675AC98}" presName="imagNod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000" r="-86000"/>
          </a:stretch>
        </a:blipFill>
      </dgm:spPr>
    </dgm:pt>
  </dgm:ptLst>
  <dgm:cxnLst>
    <dgm:cxn modelId="{6FD1351F-8D9F-4D1A-9D65-354FFAB4065A}" type="presOf" srcId="{32F1B57E-C7C5-480F-A9C2-9C33A675AC98}" destId="{BD1E5235-F2FE-433B-BE14-0FD3E930E58B}" srcOrd="0" destOrd="0" presId="urn:microsoft.com/office/officeart/2005/8/layout/hList7"/>
    <dgm:cxn modelId="{75C27835-9F7E-4DDB-B953-772470317EA7}" type="presOf" srcId="{4CAC9A10-1D9B-4734-AE26-9C781328960C}" destId="{D80AE434-79C2-4DA1-A3F1-DA8EE8BB57A1}" srcOrd="0" destOrd="0" presId="urn:microsoft.com/office/officeart/2005/8/layout/hList7"/>
    <dgm:cxn modelId="{A90FC736-F950-446D-B846-F06CE9ABE32A}" srcId="{3FE933B8-B3AE-447D-9B59-D1758915A3B7}" destId="{32F1B57E-C7C5-480F-A9C2-9C33A675AC98}" srcOrd="2" destOrd="0" parTransId="{F8F6F7FF-7907-4487-BFC6-C65A0C4A2AD8}" sibTransId="{C26730CD-A26C-453C-93F9-324EC8F2F473}"/>
    <dgm:cxn modelId="{04391968-E9B9-4B54-810A-C90E39BDA524}" type="presOf" srcId="{3FE933B8-B3AE-447D-9B59-D1758915A3B7}" destId="{F35C1C67-1702-4F74-A1F5-52C6BEF0E137}" srcOrd="0" destOrd="0" presId="urn:microsoft.com/office/officeart/2005/8/layout/hList7"/>
    <dgm:cxn modelId="{FEBC8A7A-852A-4D02-AABD-379877BF5CF7}" type="presOf" srcId="{C663FE11-D14C-41B3-B44A-F5703C6F20EC}" destId="{0B0431D0-4C6E-4D72-9959-0E11E5FB3E1B}" srcOrd="0" destOrd="0" presId="urn:microsoft.com/office/officeart/2005/8/layout/hList7"/>
    <dgm:cxn modelId="{091B0E9D-4816-4036-A1D7-AFBF505A380A}" type="presOf" srcId="{32F1B57E-C7C5-480F-A9C2-9C33A675AC98}" destId="{97F890C9-BDBF-4501-8332-0EE6A43F81AE}" srcOrd="1" destOrd="0" presId="urn:microsoft.com/office/officeart/2005/8/layout/hList7"/>
    <dgm:cxn modelId="{7567F5A1-F8FB-4A6E-974D-BA1F7CD8476E}" type="presOf" srcId="{117EC148-5A7D-436C-B6BB-0060F6741312}" destId="{6BF4F863-46FD-4DD9-A4FD-39363E3A1EE0}" srcOrd="0" destOrd="0" presId="urn:microsoft.com/office/officeart/2005/8/layout/hList7"/>
    <dgm:cxn modelId="{5D94D1AF-01B2-4670-AE5D-EE2051C0BB38}" srcId="{3FE933B8-B3AE-447D-9B59-D1758915A3B7}" destId="{4CAC9A10-1D9B-4734-AE26-9C781328960C}" srcOrd="1" destOrd="0" parTransId="{A664FC04-7FEE-4B3C-B6FB-6518D1FFC988}" sibTransId="{117EC148-5A7D-436C-B6BB-0060F6741312}"/>
    <dgm:cxn modelId="{EE93DDBB-F3E3-40C5-8617-A4CC5ED819D5}" type="presOf" srcId="{F28121CC-BD73-4406-BDB8-29EF4ACC2DCE}" destId="{E5E98981-6E6E-4A05-983A-580EED544471}" srcOrd="0" destOrd="0" presId="urn:microsoft.com/office/officeart/2005/8/layout/hList7"/>
    <dgm:cxn modelId="{F85CE8E5-C170-4F5D-A4AE-4E9FF2FAF541}" srcId="{3FE933B8-B3AE-447D-9B59-D1758915A3B7}" destId="{F28121CC-BD73-4406-BDB8-29EF4ACC2DCE}" srcOrd="0" destOrd="0" parTransId="{2B00EECA-5036-4E18-9B79-D1D64A21513A}" sibTransId="{C663FE11-D14C-41B3-B44A-F5703C6F20EC}"/>
    <dgm:cxn modelId="{C621AEF3-342B-42C5-A931-9CF33DEB4A79}" type="presOf" srcId="{F28121CC-BD73-4406-BDB8-29EF4ACC2DCE}" destId="{7B1F6354-C8FD-40F1-BEFE-D268A228611C}" srcOrd="1" destOrd="0" presId="urn:microsoft.com/office/officeart/2005/8/layout/hList7"/>
    <dgm:cxn modelId="{73948BFD-1D0D-4FD2-93DE-449A52366974}" type="presOf" srcId="{4CAC9A10-1D9B-4734-AE26-9C781328960C}" destId="{DCBEA71D-6351-4E0D-8543-59B383E3271E}" srcOrd="1" destOrd="0" presId="urn:microsoft.com/office/officeart/2005/8/layout/hList7"/>
    <dgm:cxn modelId="{09D4A78F-359C-46F4-A59B-2DF35DF57852}" type="presParOf" srcId="{F35C1C67-1702-4F74-A1F5-52C6BEF0E137}" destId="{9EA90043-98C2-4DE5-84E3-0BA20345AC45}" srcOrd="0" destOrd="0" presId="urn:microsoft.com/office/officeart/2005/8/layout/hList7"/>
    <dgm:cxn modelId="{A7FFBEC5-89A5-4457-AC47-815E788B4857}" type="presParOf" srcId="{F35C1C67-1702-4F74-A1F5-52C6BEF0E137}" destId="{830C991A-6CBD-4EDE-A97C-28F8AD8A6F92}" srcOrd="1" destOrd="0" presId="urn:microsoft.com/office/officeart/2005/8/layout/hList7"/>
    <dgm:cxn modelId="{0FFB122C-52EE-435E-B0E6-91A121AA35C7}" type="presParOf" srcId="{830C991A-6CBD-4EDE-A97C-28F8AD8A6F92}" destId="{89BED098-8D82-4C99-8ABF-601CBEF9E2A8}" srcOrd="0" destOrd="0" presId="urn:microsoft.com/office/officeart/2005/8/layout/hList7"/>
    <dgm:cxn modelId="{3CC55419-6C6D-4D67-BA35-0BD9454A81B1}" type="presParOf" srcId="{89BED098-8D82-4C99-8ABF-601CBEF9E2A8}" destId="{E5E98981-6E6E-4A05-983A-580EED544471}" srcOrd="0" destOrd="0" presId="urn:microsoft.com/office/officeart/2005/8/layout/hList7"/>
    <dgm:cxn modelId="{D7A23AEC-8490-4A52-8224-E34AEDA88AE8}" type="presParOf" srcId="{89BED098-8D82-4C99-8ABF-601CBEF9E2A8}" destId="{7B1F6354-C8FD-40F1-BEFE-D268A228611C}" srcOrd="1" destOrd="0" presId="urn:microsoft.com/office/officeart/2005/8/layout/hList7"/>
    <dgm:cxn modelId="{2415B692-97DF-47C6-B025-A171681EA6DA}" type="presParOf" srcId="{89BED098-8D82-4C99-8ABF-601CBEF9E2A8}" destId="{61C0316B-ACE5-4E12-AD82-C21AF26192A1}" srcOrd="2" destOrd="0" presId="urn:microsoft.com/office/officeart/2005/8/layout/hList7"/>
    <dgm:cxn modelId="{086FEA08-E771-45F4-A690-47449AAB7C6E}" type="presParOf" srcId="{89BED098-8D82-4C99-8ABF-601CBEF9E2A8}" destId="{CC42DB13-92AC-4027-B5C0-DB35F280841D}" srcOrd="3" destOrd="0" presId="urn:microsoft.com/office/officeart/2005/8/layout/hList7"/>
    <dgm:cxn modelId="{208A7377-D475-4DDE-ABDC-3E6FDA6CF4BB}" type="presParOf" srcId="{830C991A-6CBD-4EDE-A97C-28F8AD8A6F92}" destId="{0B0431D0-4C6E-4D72-9959-0E11E5FB3E1B}" srcOrd="1" destOrd="0" presId="urn:microsoft.com/office/officeart/2005/8/layout/hList7"/>
    <dgm:cxn modelId="{70F01970-A2E9-4DB8-8ACA-EC3227D8697A}" type="presParOf" srcId="{830C991A-6CBD-4EDE-A97C-28F8AD8A6F92}" destId="{ABF75718-631B-48F7-9016-FBE56E330EAA}" srcOrd="2" destOrd="0" presId="urn:microsoft.com/office/officeart/2005/8/layout/hList7"/>
    <dgm:cxn modelId="{10620720-6880-42C7-8320-41B2BC66B8F5}" type="presParOf" srcId="{ABF75718-631B-48F7-9016-FBE56E330EAA}" destId="{D80AE434-79C2-4DA1-A3F1-DA8EE8BB57A1}" srcOrd="0" destOrd="0" presId="urn:microsoft.com/office/officeart/2005/8/layout/hList7"/>
    <dgm:cxn modelId="{3AACF0B2-3AF4-47C1-A4FA-0D17F22D57CD}" type="presParOf" srcId="{ABF75718-631B-48F7-9016-FBE56E330EAA}" destId="{DCBEA71D-6351-4E0D-8543-59B383E3271E}" srcOrd="1" destOrd="0" presId="urn:microsoft.com/office/officeart/2005/8/layout/hList7"/>
    <dgm:cxn modelId="{485B55CF-3ECF-4ED9-B2D4-49461921871D}" type="presParOf" srcId="{ABF75718-631B-48F7-9016-FBE56E330EAA}" destId="{0BB70778-4FC2-42D3-9991-3C36C3F4E520}" srcOrd="2" destOrd="0" presId="urn:microsoft.com/office/officeart/2005/8/layout/hList7"/>
    <dgm:cxn modelId="{2C5FEF7E-5521-49FE-8BD3-6AC4E1664B9C}" type="presParOf" srcId="{ABF75718-631B-48F7-9016-FBE56E330EAA}" destId="{76B39D37-141E-41DB-A245-D408C7C0DE3E}" srcOrd="3" destOrd="0" presId="urn:microsoft.com/office/officeart/2005/8/layout/hList7"/>
    <dgm:cxn modelId="{E857CE1C-93A0-40AF-9ED7-73178B8D49D3}" type="presParOf" srcId="{830C991A-6CBD-4EDE-A97C-28F8AD8A6F92}" destId="{6BF4F863-46FD-4DD9-A4FD-39363E3A1EE0}" srcOrd="3" destOrd="0" presId="urn:microsoft.com/office/officeart/2005/8/layout/hList7"/>
    <dgm:cxn modelId="{394C20E3-7B35-4AA2-B40E-D1F85117EB54}" type="presParOf" srcId="{830C991A-6CBD-4EDE-A97C-28F8AD8A6F92}" destId="{3A20D6BB-1C5E-4035-B54C-C23B56730D54}" srcOrd="4" destOrd="0" presId="urn:microsoft.com/office/officeart/2005/8/layout/hList7"/>
    <dgm:cxn modelId="{1295F5A5-A208-425B-8449-855875DB4E44}" type="presParOf" srcId="{3A20D6BB-1C5E-4035-B54C-C23B56730D54}" destId="{BD1E5235-F2FE-433B-BE14-0FD3E930E58B}" srcOrd="0" destOrd="0" presId="urn:microsoft.com/office/officeart/2005/8/layout/hList7"/>
    <dgm:cxn modelId="{84361442-F28F-4EB6-BDAB-2DB2173FC380}" type="presParOf" srcId="{3A20D6BB-1C5E-4035-B54C-C23B56730D54}" destId="{97F890C9-BDBF-4501-8332-0EE6A43F81AE}" srcOrd="1" destOrd="0" presId="urn:microsoft.com/office/officeart/2005/8/layout/hList7"/>
    <dgm:cxn modelId="{5BB12D41-E5AF-4D77-9C71-DA2B7EB9B099}" type="presParOf" srcId="{3A20D6BB-1C5E-4035-B54C-C23B56730D54}" destId="{7711116B-3AA4-43D6-82F6-8BE5E9E73021}" srcOrd="2" destOrd="0" presId="urn:microsoft.com/office/officeart/2005/8/layout/hList7"/>
    <dgm:cxn modelId="{0F0A9A24-F0E9-414F-8692-6D56E464C657}" type="presParOf" srcId="{3A20D6BB-1C5E-4035-B54C-C23B56730D54}" destId="{2AEEE8AE-63A3-48A9-AED1-5BBC13C8497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C50D58-4549-4CC5-AFD5-3517236568A8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2D9DA555-4732-4656-851E-FA2465EA53F9}">
      <dgm:prSet/>
      <dgm:spPr/>
      <dgm:t>
        <a:bodyPr/>
        <a:lstStyle/>
        <a:p>
          <a:r>
            <a:rPr lang="pt-BR" b="1"/>
            <a:t>1. Seleção de Dados</a:t>
          </a:r>
          <a:endParaRPr lang="pt-BR"/>
        </a:p>
      </dgm:t>
    </dgm:pt>
    <dgm:pt modelId="{770BFA0E-E69D-4458-864C-9F73A675595A}" type="parTrans" cxnId="{86974098-15EC-4260-AB84-8DBA839F24B6}">
      <dgm:prSet/>
      <dgm:spPr/>
      <dgm:t>
        <a:bodyPr/>
        <a:lstStyle/>
        <a:p>
          <a:endParaRPr lang="pt-BR"/>
        </a:p>
      </dgm:t>
    </dgm:pt>
    <dgm:pt modelId="{FA43E31A-AEF8-4D0C-ABE7-64206353AAE0}" type="sibTrans" cxnId="{86974098-15EC-4260-AB84-8DBA839F24B6}">
      <dgm:prSet/>
      <dgm:spPr/>
      <dgm:t>
        <a:bodyPr/>
        <a:lstStyle/>
        <a:p>
          <a:endParaRPr lang="pt-BR"/>
        </a:p>
      </dgm:t>
    </dgm:pt>
    <dgm:pt modelId="{97D52E98-5977-4191-8650-DCB6AFF04AB0}">
      <dgm:prSet custT="1"/>
      <dgm:spPr/>
      <dgm:t>
        <a:bodyPr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gm:t>
    </dgm:pt>
    <dgm:pt modelId="{0D3245F1-CF5B-4C75-8C42-6D99DACBF540}" type="parTrans" cxnId="{9D77EDD4-C7E0-4545-BC76-39B8C2017AD6}">
      <dgm:prSet/>
      <dgm:spPr/>
      <dgm:t>
        <a:bodyPr/>
        <a:lstStyle/>
        <a:p>
          <a:endParaRPr lang="pt-BR"/>
        </a:p>
      </dgm:t>
    </dgm:pt>
    <dgm:pt modelId="{D4397F53-8672-488E-9677-8F6A1168B9EC}" type="sibTrans" cxnId="{9D77EDD4-C7E0-4545-BC76-39B8C2017AD6}">
      <dgm:prSet/>
      <dgm:spPr/>
      <dgm:t>
        <a:bodyPr/>
        <a:lstStyle/>
        <a:p>
          <a:endParaRPr lang="pt-BR"/>
        </a:p>
      </dgm:t>
    </dgm:pt>
    <dgm:pt modelId="{4F3C0686-99D5-4BE4-B15F-3F691E85FBAD}">
      <dgm:prSet/>
      <dgm:spPr/>
      <dgm:t>
        <a:bodyPr/>
        <a:lstStyle/>
        <a:p>
          <a:r>
            <a:rPr lang="pt-BR" b="1"/>
            <a:t>2. Configuração de Tabelas</a:t>
          </a:r>
          <a:endParaRPr lang="pt-BR"/>
        </a:p>
      </dgm:t>
    </dgm:pt>
    <dgm:pt modelId="{EB53E41B-E060-4014-8847-06EC98611D04}" type="parTrans" cxnId="{469FCFAC-C55E-48C4-BF75-9BA7D19CB253}">
      <dgm:prSet/>
      <dgm:spPr/>
      <dgm:t>
        <a:bodyPr/>
        <a:lstStyle/>
        <a:p>
          <a:endParaRPr lang="pt-BR"/>
        </a:p>
      </dgm:t>
    </dgm:pt>
    <dgm:pt modelId="{2AEC72B9-36CB-45F1-8736-FE78FF03F98F}" type="sibTrans" cxnId="{469FCFAC-C55E-48C4-BF75-9BA7D19CB253}">
      <dgm:prSet/>
      <dgm:spPr/>
      <dgm:t>
        <a:bodyPr/>
        <a:lstStyle/>
        <a:p>
          <a:endParaRPr lang="pt-BR"/>
        </a:p>
      </dgm:t>
    </dgm:pt>
    <dgm:pt modelId="{D7BEFF66-7EBB-4867-B991-E9C24C5D0450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030F790A-F364-41E6-BE48-F06793C7C8A6}" type="parTrans" cxnId="{9050E558-A8AD-47A9-8C1F-450A84992BE2}">
      <dgm:prSet/>
      <dgm:spPr/>
      <dgm:t>
        <a:bodyPr/>
        <a:lstStyle/>
        <a:p>
          <a:endParaRPr lang="pt-BR"/>
        </a:p>
      </dgm:t>
    </dgm:pt>
    <dgm:pt modelId="{1869AD87-8BDA-49A3-9FBE-726DEE91AB5A}" type="sibTrans" cxnId="{9050E558-A8AD-47A9-8C1F-450A84992BE2}">
      <dgm:prSet/>
      <dgm:spPr/>
      <dgm:t>
        <a:bodyPr/>
        <a:lstStyle/>
        <a:p>
          <a:endParaRPr lang="pt-BR"/>
        </a:p>
      </dgm:t>
    </dgm:pt>
    <dgm:pt modelId="{2DC3D7C4-E41E-4FFF-8799-21245AF65C62}">
      <dgm:prSet/>
      <dgm:spPr/>
      <dgm:t>
        <a:bodyPr/>
        <a:lstStyle/>
        <a:p>
          <a:r>
            <a:rPr lang="pt-BR" b="1"/>
            <a:t>3. Desenvolvimento de Gráficos</a:t>
          </a:r>
          <a:endParaRPr lang="pt-BR"/>
        </a:p>
      </dgm:t>
    </dgm:pt>
    <dgm:pt modelId="{EC45A384-881A-41B1-9D53-E3CF39E2F512}" type="parTrans" cxnId="{C86E4978-574B-48E9-A2E2-043ED587D773}">
      <dgm:prSet/>
      <dgm:spPr/>
      <dgm:t>
        <a:bodyPr/>
        <a:lstStyle/>
        <a:p>
          <a:endParaRPr lang="pt-BR"/>
        </a:p>
      </dgm:t>
    </dgm:pt>
    <dgm:pt modelId="{4A6576D7-26A8-483F-A5EA-1FC228A94358}" type="sibTrans" cxnId="{C86E4978-574B-48E9-A2E2-043ED587D773}">
      <dgm:prSet/>
      <dgm:spPr/>
      <dgm:t>
        <a:bodyPr/>
        <a:lstStyle/>
        <a:p>
          <a:endParaRPr lang="pt-BR"/>
        </a:p>
      </dgm:t>
    </dgm:pt>
    <dgm:pt modelId="{68A98F7D-E1C6-41AF-88CF-83E958C85C88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gm:t>
    </dgm:pt>
    <dgm:pt modelId="{CF97906B-6488-4734-8EC7-2C72CF586A53}" type="parTrans" cxnId="{EB9DD468-E0AD-4890-9912-E6D62F89E389}">
      <dgm:prSet/>
      <dgm:spPr/>
      <dgm:t>
        <a:bodyPr/>
        <a:lstStyle/>
        <a:p>
          <a:endParaRPr lang="pt-BR"/>
        </a:p>
      </dgm:t>
    </dgm:pt>
    <dgm:pt modelId="{20B54559-377B-42BA-9CCB-CB9F6F3776A1}" type="sibTrans" cxnId="{EB9DD468-E0AD-4890-9912-E6D62F89E389}">
      <dgm:prSet/>
      <dgm:spPr/>
      <dgm:t>
        <a:bodyPr/>
        <a:lstStyle/>
        <a:p>
          <a:endParaRPr lang="pt-BR"/>
        </a:p>
      </dgm:t>
    </dgm:pt>
    <dgm:pt modelId="{8D68F38F-575B-4A89-9DBF-6D25073C3D95}" type="pres">
      <dgm:prSet presAssocID="{50C50D58-4549-4CC5-AFD5-3517236568A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2D3D52-F35C-47E5-8025-26755485043B}" type="pres">
      <dgm:prSet presAssocID="{2D9DA555-4732-4656-851E-FA2465EA53F9}" presName="Accent1" presStyleCnt="0"/>
      <dgm:spPr/>
    </dgm:pt>
    <dgm:pt modelId="{DDF77BFB-DCE5-43AB-95EE-60629FA5CD61}" type="pres">
      <dgm:prSet presAssocID="{2D9DA555-4732-4656-851E-FA2465EA53F9}" presName="Accent" presStyleLbl="node1" presStyleIdx="0" presStyleCnt="3"/>
      <dgm:spPr/>
    </dgm:pt>
    <dgm:pt modelId="{4C6D97F0-CB0B-439F-8B47-C5B065551263}" type="pres">
      <dgm:prSet presAssocID="{2D9DA555-4732-4656-851E-FA2465EA53F9}" presName="Child1" presStyleLbl="revTx" presStyleIdx="0" presStyleCnt="6" custScaleX="162104" custLinFactNeighborX="18962" custLinFactNeighborY="-6893">
        <dgm:presLayoutVars>
          <dgm:chMax val="0"/>
          <dgm:chPref val="0"/>
          <dgm:bulletEnabled val="1"/>
        </dgm:presLayoutVars>
      </dgm:prSet>
      <dgm:spPr/>
    </dgm:pt>
    <dgm:pt modelId="{30F3C666-A031-4627-AC52-B3FEA9A8614B}" type="pres">
      <dgm:prSet presAssocID="{2D9DA555-4732-4656-851E-FA2465EA53F9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5AA3196F-103B-41C2-9062-116289009354}" type="pres">
      <dgm:prSet presAssocID="{4F3C0686-99D5-4BE4-B15F-3F691E85FBAD}" presName="Accent2" presStyleCnt="0"/>
      <dgm:spPr/>
    </dgm:pt>
    <dgm:pt modelId="{38BCEA11-9E08-40DD-80C5-26EEDCE7B84D}" type="pres">
      <dgm:prSet presAssocID="{4F3C0686-99D5-4BE4-B15F-3F691E85FBAD}" presName="Accent" presStyleLbl="node1" presStyleIdx="1" presStyleCnt="3"/>
      <dgm:spPr/>
    </dgm:pt>
    <dgm:pt modelId="{3C541FCE-2606-43F1-81F3-C58A4BE99835}" type="pres">
      <dgm:prSet presAssocID="{4F3C0686-99D5-4BE4-B15F-3F691E85FBAD}" presName="Child2" presStyleLbl="revTx" presStyleIdx="2" presStyleCnt="6" custScaleX="165837" custLinFactNeighborX="39284" custLinFactNeighborY="-1984">
        <dgm:presLayoutVars>
          <dgm:chMax val="0"/>
          <dgm:chPref val="0"/>
          <dgm:bulletEnabled val="1"/>
        </dgm:presLayoutVars>
      </dgm:prSet>
      <dgm:spPr>
        <a:xfrm>
          <a:off x="3721972" y="2347145"/>
          <a:ext cx="1607413" cy="1071994"/>
        </a:xfrm>
        <a:prstGeom prst="rect">
          <a:avLst/>
        </a:prstGeom>
      </dgm:spPr>
    </dgm:pt>
    <dgm:pt modelId="{40D4F16E-CD80-43E3-A12A-FC22CCCAF944}" type="pres">
      <dgm:prSet presAssocID="{4F3C0686-99D5-4BE4-B15F-3F691E85FBAD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3ED5D59-81A0-447A-BA78-9BDF2DEDE1A4}" type="pres">
      <dgm:prSet presAssocID="{2DC3D7C4-E41E-4FFF-8799-21245AF65C62}" presName="Accent3" presStyleCnt="0"/>
      <dgm:spPr/>
    </dgm:pt>
    <dgm:pt modelId="{D38474AE-4539-4CD0-995C-46A4E094DE18}" type="pres">
      <dgm:prSet presAssocID="{2DC3D7C4-E41E-4FFF-8799-21245AF65C62}" presName="Accent" presStyleLbl="node1" presStyleIdx="2" presStyleCnt="3"/>
      <dgm:spPr/>
    </dgm:pt>
    <dgm:pt modelId="{F92DB6A2-E176-4C89-97E9-85C638F73DD0}" type="pres">
      <dgm:prSet presAssocID="{2DC3D7C4-E41E-4FFF-8799-21245AF65C62}" presName="Child3" presStyleLbl="revTx" presStyleIdx="4" presStyleCnt="6" custScaleX="164260" custLinFactNeighborX="24699" custLinFactNeighborY="5122">
        <dgm:presLayoutVars>
          <dgm:chMax val="0"/>
          <dgm:chPref val="0"/>
          <dgm:bulletEnabled val="1"/>
        </dgm:presLayoutVars>
      </dgm:prSet>
      <dgm:spPr>
        <a:xfrm>
          <a:off x="4311465" y="3949933"/>
          <a:ext cx="2474082" cy="1071994"/>
        </a:xfrm>
        <a:prstGeom prst="rect">
          <a:avLst/>
        </a:prstGeom>
      </dgm:spPr>
    </dgm:pt>
    <dgm:pt modelId="{36CFD87D-E5A0-45A7-A445-B9B205B472E3}" type="pres">
      <dgm:prSet presAssocID="{2DC3D7C4-E41E-4FFF-8799-21245AF65C62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BE1F427-679E-45BD-B554-D40ECC15A86C}" type="presOf" srcId="{2DC3D7C4-E41E-4FFF-8799-21245AF65C62}" destId="{36CFD87D-E5A0-45A7-A445-B9B205B472E3}" srcOrd="0" destOrd="0" presId="urn:microsoft.com/office/officeart/2009/layout/CircleArrowProcess"/>
    <dgm:cxn modelId="{7C954D31-13FD-49CC-B433-010925C7774B}" type="presOf" srcId="{97D52E98-5977-4191-8650-DCB6AFF04AB0}" destId="{4C6D97F0-CB0B-439F-8B47-C5B065551263}" srcOrd="0" destOrd="0" presId="urn:microsoft.com/office/officeart/2009/layout/CircleArrowProcess"/>
    <dgm:cxn modelId="{D8F8B546-E831-4445-8EA3-8CCF586B385A}" type="presOf" srcId="{68A98F7D-E1C6-41AF-88CF-83E958C85C88}" destId="{F92DB6A2-E176-4C89-97E9-85C638F73DD0}" srcOrd="0" destOrd="0" presId="urn:microsoft.com/office/officeart/2009/layout/CircleArrowProcess"/>
    <dgm:cxn modelId="{EB9DD468-E0AD-4890-9912-E6D62F89E389}" srcId="{2DC3D7C4-E41E-4FFF-8799-21245AF65C62}" destId="{68A98F7D-E1C6-41AF-88CF-83E958C85C88}" srcOrd="0" destOrd="0" parTransId="{CF97906B-6488-4734-8EC7-2C72CF586A53}" sibTransId="{20B54559-377B-42BA-9CCB-CB9F6F3776A1}"/>
    <dgm:cxn modelId="{C86E4978-574B-48E9-A2E2-043ED587D773}" srcId="{50C50D58-4549-4CC5-AFD5-3517236568A8}" destId="{2DC3D7C4-E41E-4FFF-8799-21245AF65C62}" srcOrd="2" destOrd="0" parTransId="{EC45A384-881A-41B1-9D53-E3CF39E2F512}" sibTransId="{4A6576D7-26A8-483F-A5EA-1FC228A94358}"/>
    <dgm:cxn modelId="{9050E558-A8AD-47A9-8C1F-450A84992BE2}" srcId="{4F3C0686-99D5-4BE4-B15F-3F691E85FBAD}" destId="{D7BEFF66-7EBB-4867-B991-E9C24C5D0450}" srcOrd="0" destOrd="0" parTransId="{030F790A-F364-41E6-BE48-F06793C7C8A6}" sibTransId="{1869AD87-8BDA-49A3-9FBE-726DEE91AB5A}"/>
    <dgm:cxn modelId="{5290DF81-392B-4DC7-A691-110E60772181}" type="presOf" srcId="{2D9DA555-4732-4656-851E-FA2465EA53F9}" destId="{30F3C666-A031-4627-AC52-B3FEA9A8614B}" srcOrd="0" destOrd="0" presId="urn:microsoft.com/office/officeart/2009/layout/CircleArrowProcess"/>
    <dgm:cxn modelId="{86974098-15EC-4260-AB84-8DBA839F24B6}" srcId="{50C50D58-4549-4CC5-AFD5-3517236568A8}" destId="{2D9DA555-4732-4656-851E-FA2465EA53F9}" srcOrd="0" destOrd="0" parTransId="{770BFA0E-E69D-4458-864C-9F73A675595A}" sibTransId="{FA43E31A-AEF8-4D0C-ABE7-64206353AAE0}"/>
    <dgm:cxn modelId="{1445919C-4B5F-4A68-92BE-14DDD587150D}" type="presOf" srcId="{50C50D58-4549-4CC5-AFD5-3517236568A8}" destId="{8D68F38F-575B-4A89-9DBF-6D25073C3D95}" srcOrd="0" destOrd="0" presId="urn:microsoft.com/office/officeart/2009/layout/CircleArrowProcess"/>
    <dgm:cxn modelId="{469FCFAC-C55E-48C4-BF75-9BA7D19CB253}" srcId="{50C50D58-4549-4CC5-AFD5-3517236568A8}" destId="{4F3C0686-99D5-4BE4-B15F-3F691E85FBAD}" srcOrd="1" destOrd="0" parTransId="{EB53E41B-E060-4014-8847-06EC98611D04}" sibTransId="{2AEC72B9-36CB-45F1-8736-FE78FF03F98F}"/>
    <dgm:cxn modelId="{203038B8-4301-4B5B-B098-0691337DCDEE}" type="presOf" srcId="{4F3C0686-99D5-4BE4-B15F-3F691E85FBAD}" destId="{40D4F16E-CD80-43E3-A12A-FC22CCCAF944}" srcOrd="0" destOrd="0" presId="urn:microsoft.com/office/officeart/2009/layout/CircleArrowProcess"/>
    <dgm:cxn modelId="{9D77EDD4-C7E0-4545-BC76-39B8C2017AD6}" srcId="{2D9DA555-4732-4656-851E-FA2465EA53F9}" destId="{97D52E98-5977-4191-8650-DCB6AFF04AB0}" srcOrd="0" destOrd="0" parTransId="{0D3245F1-CF5B-4C75-8C42-6D99DACBF540}" sibTransId="{D4397F53-8672-488E-9677-8F6A1168B9EC}"/>
    <dgm:cxn modelId="{51D186DC-16FE-4559-B4C5-AA1756178364}" type="presOf" srcId="{D7BEFF66-7EBB-4867-B991-E9C24C5D0450}" destId="{3C541FCE-2606-43F1-81F3-C58A4BE99835}" srcOrd="0" destOrd="0" presId="urn:microsoft.com/office/officeart/2009/layout/CircleArrowProcess"/>
    <dgm:cxn modelId="{92C0F01C-3B32-4E11-8E1F-D4ABF348EF5D}" type="presParOf" srcId="{8D68F38F-575B-4A89-9DBF-6D25073C3D95}" destId="{E62D3D52-F35C-47E5-8025-26755485043B}" srcOrd="0" destOrd="0" presId="urn:microsoft.com/office/officeart/2009/layout/CircleArrowProcess"/>
    <dgm:cxn modelId="{6999B868-3DB1-437D-BD39-41E406587338}" type="presParOf" srcId="{E62D3D52-F35C-47E5-8025-26755485043B}" destId="{DDF77BFB-DCE5-43AB-95EE-60629FA5CD61}" srcOrd="0" destOrd="0" presId="urn:microsoft.com/office/officeart/2009/layout/CircleArrowProcess"/>
    <dgm:cxn modelId="{073C2633-9073-4ACF-8F53-AC36F9210810}" type="presParOf" srcId="{8D68F38F-575B-4A89-9DBF-6D25073C3D95}" destId="{4C6D97F0-CB0B-439F-8B47-C5B065551263}" srcOrd="1" destOrd="0" presId="urn:microsoft.com/office/officeart/2009/layout/CircleArrowProcess"/>
    <dgm:cxn modelId="{3DFC2FAC-8EA0-4E67-912E-B853BE141304}" type="presParOf" srcId="{8D68F38F-575B-4A89-9DBF-6D25073C3D95}" destId="{30F3C666-A031-4627-AC52-B3FEA9A8614B}" srcOrd="2" destOrd="0" presId="urn:microsoft.com/office/officeart/2009/layout/CircleArrowProcess"/>
    <dgm:cxn modelId="{A4A9E95F-D047-4C58-8773-869AD8B648E5}" type="presParOf" srcId="{8D68F38F-575B-4A89-9DBF-6D25073C3D95}" destId="{5AA3196F-103B-41C2-9062-116289009354}" srcOrd="3" destOrd="0" presId="urn:microsoft.com/office/officeart/2009/layout/CircleArrowProcess"/>
    <dgm:cxn modelId="{8D013787-5A73-49A9-BE44-997A93FF29ED}" type="presParOf" srcId="{5AA3196F-103B-41C2-9062-116289009354}" destId="{38BCEA11-9E08-40DD-80C5-26EEDCE7B84D}" srcOrd="0" destOrd="0" presId="urn:microsoft.com/office/officeart/2009/layout/CircleArrowProcess"/>
    <dgm:cxn modelId="{9238DA04-8D37-4225-9A5C-B68DE1ECFDEA}" type="presParOf" srcId="{8D68F38F-575B-4A89-9DBF-6D25073C3D95}" destId="{3C541FCE-2606-43F1-81F3-C58A4BE99835}" srcOrd="4" destOrd="0" presId="urn:microsoft.com/office/officeart/2009/layout/CircleArrowProcess"/>
    <dgm:cxn modelId="{B9966B82-61AF-4228-989B-12CCA0AD8634}" type="presParOf" srcId="{8D68F38F-575B-4A89-9DBF-6D25073C3D95}" destId="{40D4F16E-CD80-43E3-A12A-FC22CCCAF944}" srcOrd="5" destOrd="0" presId="urn:microsoft.com/office/officeart/2009/layout/CircleArrowProcess"/>
    <dgm:cxn modelId="{A88D81E3-5DFF-4FE5-BBAD-AD31966B6238}" type="presParOf" srcId="{8D68F38F-575B-4A89-9DBF-6D25073C3D95}" destId="{13ED5D59-81A0-447A-BA78-9BDF2DEDE1A4}" srcOrd="6" destOrd="0" presId="urn:microsoft.com/office/officeart/2009/layout/CircleArrowProcess"/>
    <dgm:cxn modelId="{AFA72C12-0DAE-426B-A507-4D3A0A032B0E}" type="presParOf" srcId="{13ED5D59-81A0-447A-BA78-9BDF2DEDE1A4}" destId="{D38474AE-4539-4CD0-995C-46A4E094DE18}" srcOrd="0" destOrd="0" presId="urn:microsoft.com/office/officeart/2009/layout/CircleArrowProcess"/>
    <dgm:cxn modelId="{9168489C-C138-4A90-9342-D3FDAEC23D84}" type="presParOf" srcId="{8D68F38F-575B-4A89-9DBF-6D25073C3D95}" destId="{F92DB6A2-E176-4C89-97E9-85C638F73DD0}" srcOrd="7" destOrd="0" presId="urn:microsoft.com/office/officeart/2009/layout/CircleArrowProcess"/>
    <dgm:cxn modelId="{18B17AAA-34F3-461E-A3FD-7B8A9E132BB9}" type="presParOf" srcId="{8D68F38F-575B-4A89-9DBF-6D25073C3D95}" destId="{36CFD87D-E5A0-45A7-A445-B9B205B472E3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380116-9B9D-4741-B25A-C4D86D1C8953}" type="doc">
      <dgm:prSet loTypeId="urn:microsoft.com/office/officeart/2005/8/layout/funnel1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33344599-154E-43BE-A86C-7C7E9B1DD51E}">
      <dgm:prSet/>
      <dgm:spPr/>
      <dgm:t>
        <a:bodyPr/>
        <a:lstStyle/>
        <a:p>
          <a:r>
            <a:rPr lang="pt-BR" b="1" dirty="0"/>
            <a:t>1. Compilação: </a:t>
          </a:r>
          <a:r>
            <a:rPr lang="pt-BR" dirty="0"/>
            <a:t>A primeira etapa consiste em coletar e compilar os dados necessários para análise, garantindo precisão e relevância.</a:t>
          </a:r>
        </a:p>
      </dgm:t>
    </dgm:pt>
    <dgm:pt modelId="{BD736EDE-0266-4FC8-B6AC-8281A9EB7338}" type="parTrans" cxnId="{77160854-87F9-4145-89EB-237C02FDEB28}">
      <dgm:prSet/>
      <dgm:spPr/>
      <dgm:t>
        <a:bodyPr/>
        <a:lstStyle/>
        <a:p>
          <a:endParaRPr lang="pt-BR"/>
        </a:p>
      </dgm:t>
    </dgm:pt>
    <dgm:pt modelId="{C03A48C4-31DF-4999-AC22-31F3D366B48E}" type="sibTrans" cxnId="{77160854-87F9-4145-89EB-237C02FDEB28}">
      <dgm:prSet/>
      <dgm:spPr/>
      <dgm:t>
        <a:bodyPr/>
        <a:lstStyle/>
        <a:p>
          <a:endParaRPr lang="pt-BR"/>
        </a:p>
      </dgm:t>
    </dgm:pt>
    <dgm:pt modelId="{C91956B4-300A-4B1F-996B-2BC4B802997C}">
      <dgm:prSet/>
      <dgm:spPr/>
      <dgm:t>
        <a:bodyPr/>
        <a:lstStyle/>
        <a:p>
          <a:r>
            <a:rPr lang="pt-BR" b="1" dirty="0"/>
            <a:t>2. Limpeza: </a:t>
          </a:r>
          <a:r>
            <a:rPr lang="pt-BR" dirty="0"/>
            <a:t>Depois da compilação, é fundamental limpar os dados, removendo duplicatas, corrigindo erros e tratando valores ausentes.</a:t>
          </a:r>
        </a:p>
      </dgm:t>
    </dgm:pt>
    <dgm:pt modelId="{5B459568-9513-4295-B146-1DFE55F029E4}" type="parTrans" cxnId="{54B8C076-2CCA-47DE-80F5-68D108BCA449}">
      <dgm:prSet/>
      <dgm:spPr/>
      <dgm:t>
        <a:bodyPr/>
        <a:lstStyle/>
        <a:p>
          <a:endParaRPr lang="pt-BR"/>
        </a:p>
      </dgm:t>
    </dgm:pt>
    <dgm:pt modelId="{B4CA67F2-DF8E-47AE-A3AB-662B1DE263A9}" type="sibTrans" cxnId="{54B8C076-2CCA-47DE-80F5-68D108BCA449}">
      <dgm:prSet/>
      <dgm:spPr/>
      <dgm:t>
        <a:bodyPr/>
        <a:lstStyle/>
        <a:p>
          <a:endParaRPr lang="pt-BR"/>
        </a:p>
      </dgm:t>
    </dgm:pt>
    <dgm:pt modelId="{DF1FC714-1470-4331-996A-B6204DF44BEE}">
      <dgm:prSet/>
      <dgm:spPr/>
      <dgm:t>
        <a:bodyPr/>
        <a:lstStyle/>
        <a:p>
          <a:r>
            <a:rPr lang="pt-BR" b="1" dirty="0"/>
            <a:t>3. Interpretação: </a:t>
          </a:r>
          <a:r>
            <a:rPr lang="pt-BR" dirty="0"/>
            <a:t>Posteriormente, a identificação de padrões, tendências e correlações oferece insights preciosos para decisões fundamentadas.</a:t>
          </a:r>
        </a:p>
      </dgm:t>
    </dgm:pt>
    <dgm:pt modelId="{BA3E0C98-603A-478D-A269-25AED88264DC}" type="parTrans" cxnId="{AEE5D680-7461-4B63-9117-D1E2680BA8CD}">
      <dgm:prSet/>
      <dgm:spPr/>
      <dgm:t>
        <a:bodyPr/>
        <a:lstStyle/>
        <a:p>
          <a:endParaRPr lang="pt-BR"/>
        </a:p>
      </dgm:t>
    </dgm:pt>
    <dgm:pt modelId="{628A9A99-1ED4-4940-994E-5417CDA2364F}" type="sibTrans" cxnId="{AEE5D680-7461-4B63-9117-D1E2680BA8CD}">
      <dgm:prSet/>
      <dgm:spPr/>
      <dgm:t>
        <a:bodyPr/>
        <a:lstStyle/>
        <a:p>
          <a:endParaRPr lang="pt-BR"/>
        </a:p>
      </dgm:t>
    </dgm:pt>
    <dgm:pt modelId="{63D1758E-3E42-4169-8262-9B8E5754C385}">
      <dgm:prSet/>
      <dgm:spPr/>
      <dgm:t>
        <a:bodyPr/>
        <a:lstStyle/>
        <a:p>
          <a:r>
            <a:rPr lang="pt-BR" b="1" i="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E1967DB6-35B7-47A8-A5C0-F20C19E31DE5}" type="parTrans" cxnId="{017537C8-143F-4B35-A6A5-6E7AB8D5CFAB}">
      <dgm:prSet/>
      <dgm:spPr/>
      <dgm:t>
        <a:bodyPr/>
        <a:lstStyle/>
        <a:p>
          <a:endParaRPr lang="pt-BR"/>
        </a:p>
      </dgm:t>
    </dgm:pt>
    <dgm:pt modelId="{58D50151-2118-4C4F-8B34-69EF34D91A63}" type="sibTrans" cxnId="{017537C8-143F-4B35-A6A5-6E7AB8D5CFAB}">
      <dgm:prSet/>
      <dgm:spPr/>
      <dgm:t>
        <a:bodyPr/>
        <a:lstStyle/>
        <a:p>
          <a:endParaRPr lang="pt-BR"/>
        </a:p>
      </dgm:t>
    </dgm:pt>
    <dgm:pt modelId="{618B128E-1CE3-44EA-A9B7-1435F1B033FD}" type="pres">
      <dgm:prSet presAssocID="{07380116-9B9D-4741-B25A-C4D86D1C8953}" presName="Name0" presStyleCnt="0">
        <dgm:presLayoutVars>
          <dgm:chMax val="4"/>
          <dgm:resizeHandles val="exact"/>
        </dgm:presLayoutVars>
      </dgm:prSet>
      <dgm:spPr/>
    </dgm:pt>
    <dgm:pt modelId="{D8CBC298-4FB3-4334-B3C0-17BEA66D204E}" type="pres">
      <dgm:prSet presAssocID="{07380116-9B9D-4741-B25A-C4D86D1C8953}" presName="ellipse" presStyleLbl="trBgShp" presStyleIdx="0" presStyleCnt="1"/>
      <dgm:spPr/>
    </dgm:pt>
    <dgm:pt modelId="{D3551D03-48EC-4303-948B-78FDA4C73776}" type="pres">
      <dgm:prSet presAssocID="{07380116-9B9D-4741-B25A-C4D86D1C8953}" presName="arrow1" presStyleLbl="fgShp" presStyleIdx="0" presStyleCnt="1"/>
      <dgm:spPr/>
    </dgm:pt>
    <dgm:pt modelId="{39B15689-F151-4AB0-96DA-B1FED9C07C82}" type="pres">
      <dgm:prSet presAssocID="{07380116-9B9D-4741-B25A-C4D86D1C8953}" presName="rectangle" presStyleLbl="revTx" presStyleIdx="0" presStyleCnt="1">
        <dgm:presLayoutVars>
          <dgm:bulletEnabled val="1"/>
        </dgm:presLayoutVars>
      </dgm:prSet>
      <dgm:spPr/>
    </dgm:pt>
    <dgm:pt modelId="{CFACAE14-C17E-4A8A-9AF5-AC6E61DF9607}" type="pres">
      <dgm:prSet presAssocID="{C91956B4-300A-4B1F-996B-2BC4B802997C}" presName="item1" presStyleLbl="node1" presStyleIdx="0" presStyleCnt="3">
        <dgm:presLayoutVars>
          <dgm:bulletEnabled val="1"/>
        </dgm:presLayoutVars>
      </dgm:prSet>
      <dgm:spPr/>
    </dgm:pt>
    <dgm:pt modelId="{546C7C1E-8DA3-4173-ABF8-74280E4425AD}" type="pres">
      <dgm:prSet presAssocID="{DF1FC714-1470-4331-996A-B6204DF44BEE}" presName="item2" presStyleLbl="node1" presStyleIdx="1" presStyleCnt="3">
        <dgm:presLayoutVars>
          <dgm:bulletEnabled val="1"/>
        </dgm:presLayoutVars>
      </dgm:prSet>
      <dgm:spPr/>
    </dgm:pt>
    <dgm:pt modelId="{51CED330-268D-4CB8-BEA1-89D09AAF25CA}" type="pres">
      <dgm:prSet presAssocID="{63D1758E-3E42-4169-8262-9B8E5754C385}" presName="item3" presStyleLbl="node1" presStyleIdx="2" presStyleCnt="3">
        <dgm:presLayoutVars>
          <dgm:bulletEnabled val="1"/>
        </dgm:presLayoutVars>
      </dgm:prSet>
      <dgm:spPr/>
    </dgm:pt>
    <dgm:pt modelId="{B2834DD6-7955-407C-972C-F86E73FF09B7}" type="pres">
      <dgm:prSet presAssocID="{07380116-9B9D-4741-B25A-C4D86D1C8953}" presName="funnel" presStyleLbl="trAlignAcc1" presStyleIdx="0" presStyleCnt="1"/>
      <dgm:spPr/>
    </dgm:pt>
  </dgm:ptLst>
  <dgm:cxnLst>
    <dgm:cxn modelId="{E5D6CF65-6377-47E6-80B5-8CC2E0D4F95F}" type="presOf" srcId="{DF1FC714-1470-4331-996A-B6204DF44BEE}" destId="{CFACAE14-C17E-4A8A-9AF5-AC6E61DF9607}" srcOrd="0" destOrd="0" presId="urn:microsoft.com/office/officeart/2005/8/layout/funnel1"/>
    <dgm:cxn modelId="{77160854-87F9-4145-89EB-237C02FDEB28}" srcId="{07380116-9B9D-4741-B25A-C4D86D1C8953}" destId="{33344599-154E-43BE-A86C-7C7E9B1DD51E}" srcOrd="0" destOrd="0" parTransId="{BD736EDE-0266-4FC8-B6AC-8281A9EB7338}" sibTransId="{C03A48C4-31DF-4999-AC22-31F3D366B48E}"/>
    <dgm:cxn modelId="{54B8C076-2CCA-47DE-80F5-68D108BCA449}" srcId="{07380116-9B9D-4741-B25A-C4D86D1C8953}" destId="{C91956B4-300A-4B1F-996B-2BC4B802997C}" srcOrd="1" destOrd="0" parTransId="{5B459568-9513-4295-B146-1DFE55F029E4}" sibTransId="{B4CA67F2-DF8E-47AE-A3AB-662B1DE263A9}"/>
    <dgm:cxn modelId="{AEE5D680-7461-4B63-9117-D1E2680BA8CD}" srcId="{07380116-9B9D-4741-B25A-C4D86D1C8953}" destId="{DF1FC714-1470-4331-996A-B6204DF44BEE}" srcOrd="2" destOrd="0" parTransId="{BA3E0C98-603A-478D-A269-25AED88264DC}" sibTransId="{628A9A99-1ED4-4940-994E-5417CDA2364F}"/>
    <dgm:cxn modelId="{8982198E-0AF7-4802-893C-34345307D441}" type="presOf" srcId="{33344599-154E-43BE-A86C-7C7E9B1DD51E}" destId="{51CED330-268D-4CB8-BEA1-89D09AAF25CA}" srcOrd="0" destOrd="0" presId="urn:microsoft.com/office/officeart/2005/8/layout/funnel1"/>
    <dgm:cxn modelId="{0EDB8DB7-3098-4DCD-ABCD-A141805DE7E4}" type="presOf" srcId="{07380116-9B9D-4741-B25A-C4D86D1C8953}" destId="{618B128E-1CE3-44EA-A9B7-1435F1B033FD}" srcOrd="0" destOrd="0" presId="urn:microsoft.com/office/officeart/2005/8/layout/funnel1"/>
    <dgm:cxn modelId="{54EDB1B7-FCC5-4156-8C0D-E3DC2416956A}" type="presOf" srcId="{C91956B4-300A-4B1F-996B-2BC4B802997C}" destId="{546C7C1E-8DA3-4173-ABF8-74280E4425AD}" srcOrd="0" destOrd="0" presId="urn:microsoft.com/office/officeart/2005/8/layout/funnel1"/>
    <dgm:cxn modelId="{086B6FC3-B880-43D8-B9A8-64AFC4BC9DAD}" type="presOf" srcId="{63D1758E-3E42-4169-8262-9B8E5754C385}" destId="{39B15689-F151-4AB0-96DA-B1FED9C07C82}" srcOrd="0" destOrd="0" presId="urn:microsoft.com/office/officeart/2005/8/layout/funnel1"/>
    <dgm:cxn modelId="{017537C8-143F-4B35-A6A5-6E7AB8D5CFAB}" srcId="{07380116-9B9D-4741-B25A-C4D86D1C8953}" destId="{63D1758E-3E42-4169-8262-9B8E5754C385}" srcOrd="3" destOrd="0" parTransId="{E1967DB6-35B7-47A8-A5C0-F20C19E31DE5}" sibTransId="{58D50151-2118-4C4F-8B34-69EF34D91A63}"/>
    <dgm:cxn modelId="{B78EF150-5256-4E5F-AE32-C081826DDF76}" type="presParOf" srcId="{618B128E-1CE3-44EA-A9B7-1435F1B033FD}" destId="{D8CBC298-4FB3-4334-B3C0-17BEA66D204E}" srcOrd="0" destOrd="0" presId="urn:microsoft.com/office/officeart/2005/8/layout/funnel1"/>
    <dgm:cxn modelId="{002F2A17-C8C0-453B-A2ED-A2E332BC149F}" type="presParOf" srcId="{618B128E-1CE3-44EA-A9B7-1435F1B033FD}" destId="{D3551D03-48EC-4303-948B-78FDA4C73776}" srcOrd="1" destOrd="0" presId="urn:microsoft.com/office/officeart/2005/8/layout/funnel1"/>
    <dgm:cxn modelId="{F6CF3AAC-56F6-4B2D-B996-349B3C29B779}" type="presParOf" srcId="{618B128E-1CE3-44EA-A9B7-1435F1B033FD}" destId="{39B15689-F151-4AB0-96DA-B1FED9C07C82}" srcOrd="2" destOrd="0" presId="urn:microsoft.com/office/officeart/2005/8/layout/funnel1"/>
    <dgm:cxn modelId="{4028B1E2-0CC2-42DB-8411-C11B77D2C22D}" type="presParOf" srcId="{618B128E-1CE3-44EA-A9B7-1435F1B033FD}" destId="{CFACAE14-C17E-4A8A-9AF5-AC6E61DF9607}" srcOrd="3" destOrd="0" presId="urn:microsoft.com/office/officeart/2005/8/layout/funnel1"/>
    <dgm:cxn modelId="{65EFB504-7AD0-4187-85A8-0372CD6697A7}" type="presParOf" srcId="{618B128E-1CE3-44EA-A9B7-1435F1B033FD}" destId="{546C7C1E-8DA3-4173-ABF8-74280E4425AD}" srcOrd="4" destOrd="0" presId="urn:microsoft.com/office/officeart/2005/8/layout/funnel1"/>
    <dgm:cxn modelId="{2F4DDCAB-E3C1-4CF1-A97A-4572CF7653FD}" type="presParOf" srcId="{618B128E-1CE3-44EA-A9B7-1435F1B033FD}" destId="{51CED330-268D-4CB8-BEA1-89D09AAF25CA}" srcOrd="5" destOrd="0" presId="urn:microsoft.com/office/officeart/2005/8/layout/funnel1"/>
    <dgm:cxn modelId="{1FDD909D-FF66-4F29-8E12-4870BC714B67}" type="presParOf" srcId="{618B128E-1CE3-44EA-A9B7-1435F1B033FD}" destId="{B2834DD6-7955-407C-972C-F86E73FF09B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F8B087-175F-41BB-9105-EE3F3D9D6A7B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862B217D-4803-4253-892A-6CF44FB2F24D}">
      <dgm:prSet custT="1"/>
      <dgm:spPr/>
      <dgm:t>
        <a:bodyPr/>
        <a:lstStyle/>
        <a:p>
          <a:r>
            <a:rPr lang="pt-BR" sz="2400" b="1" u="sng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dirty="0"/>
            <a:t> </a:t>
          </a:r>
          <a:r>
            <a:rPr lang="pt-BR" sz="1900" i="1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gm:t>
    </dgm:pt>
    <dgm:pt modelId="{0F701101-A4D5-4217-B537-8AFCDABA544B}" type="parTrans" cxnId="{BD20F461-3CA2-4C26-9402-DF8650751F65}">
      <dgm:prSet/>
      <dgm:spPr/>
      <dgm:t>
        <a:bodyPr/>
        <a:lstStyle/>
        <a:p>
          <a:endParaRPr lang="pt-BR"/>
        </a:p>
      </dgm:t>
    </dgm:pt>
    <dgm:pt modelId="{2FCA82C7-8E82-479D-B173-AC8EEF1873B0}" type="sibTrans" cxnId="{BD20F461-3CA2-4C26-9402-DF8650751F65}">
      <dgm:prSet/>
      <dgm:spPr/>
      <dgm:t>
        <a:bodyPr/>
        <a:lstStyle/>
        <a:p>
          <a:endParaRPr lang="pt-BR"/>
        </a:p>
      </dgm:t>
    </dgm:pt>
    <dgm:pt modelId="{C583153F-2932-445C-830E-24F10F19B6AB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gm:t>
    </dgm:pt>
    <dgm:pt modelId="{AE16E370-94D1-4090-AA42-AB4225701D67}" type="parTrans" cxnId="{3D4A1BD7-1E35-411D-B617-A5AF77EE1390}">
      <dgm:prSet/>
      <dgm:spPr/>
      <dgm:t>
        <a:bodyPr/>
        <a:lstStyle/>
        <a:p>
          <a:endParaRPr lang="pt-BR"/>
        </a:p>
      </dgm:t>
    </dgm:pt>
    <dgm:pt modelId="{A7207607-75E8-4FF5-A2A3-34BF3E52CA24}" type="sibTrans" cxnId="{3D4A1BD7-1E35-411D-B617-A5AF77EE1390}">
      <dgm:prSet/>
      <dgm:spPr/>
      <dgm:t>
        <a:bodyPr/>
        <a:lstStyle/>
        <a:p>
          <a:endParaRPr lang="pt-BR"/>
        </a:p>
      </dgm:t>
    </dgm:pt>
    <dgm:pt modelId="{67BD094A-0349-4A55-85C7-4774A80009AC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gm:t>
    </dgm:pt>
    <dgm:pt modelId="{F0E66089-078E-4D30-92D4-61B65C2FE2B4}" type="parTrans" cxnId="{4F7A7594-E943-43E6-A13A-127C76A491F9}">
      <dgm:prSet/>
      <dgm:spPr/>
      <dgm:t>
        <a:bodyPr/>
        <a:lstStyle/>
        <a:p>
          <a:endParaRPr lang="pt-BR"/>
        </a:p>
      </dgm:t>
    </dgm:pt>
    <dgm:pt modelId="{3BFDDC7C-A77B-45FF-901D-60CB23CF0C7B}" type="sibTrans" cxnId="{4F7A7594-E943-43E6-A13A-127C76A491F9}">
      <dgm:prSet/>
      <dgm:spPr/>
      <dgm:t>
        <a:bodyPr/>
        <a:lstStyle/>
        <a:p>
          <a:endParaRPr lang="pt-BR"/>
        </a:p>
      </dgm:t>
    </dgm:pt>
    <dgm:pt modelId="{E6866D62-3F7D-41AB-8F9D-48F395AC5B32}" type="pres">
      <dgm:prSet presAssocID="{12F8B087-175F-41BB-9105-EE3F3D9D6A7B}" presName="Name0" presStyleCnt="0">
        <dgm:presLayoutVars>
          <dgm:dir/>
          <dgm:resizeHandles val="exact"/>
        </dgm:presLayoutVars>
      </dgm:prSet>
      <dgm:spPr/>
    </dgm:pt>
    <dgm:pt modelId="{5DEC8D97-FC88-4D6A-B599-97DA355390E4}" type="pres">
      <dgm:prSet presAssocID="{12F8B087-175F-41BB-9105-EE3F3D9D6A7B}" presName="arrow" presStyleLbl="bgShp" presStyleIdx="0" presStyleCnt="1"/>
      <dgm:spPr/>
    </dgm:pt>
    <dgm:pt modelId="{71ED737B-F612-4AB2-B154-B7739D1DFA6E}" type="pres">
      <dgm:prSet presAssocID="{12F8B087-175F-41BB-9105-EE3F3D9D6A7B}" presName="points" presStyleCnt="0"/>
      <dgm:spPr/>
    </dgm:pt>
    <dgm:pt modelId="{C735DF58-DDCD-4968-AE4A-27B5AC7A0FC2}" type="pres">
      <dgm:prSet presAssocID="{862B217D-4803-4253-892A-6CF44FB2F24D}" presName="compositeA" presStyleCnt="0"/>
      <dgm:spPr/>
    </dgm:pt>
    <dgm:pt modelId="{27E271DA-9F3D-4CA2-8154-8B843EB6A7A5}" type="pres">
      <dgm:prSet presAssocID="{862B217D-4803-4253-892A-6CF44FB2F24D}" presName="textA" presStyleLbl="revTx" presStyleIdx="0" presStyleCnt="3">
        <dgm:presLayoutVars>
          <dgm:bulletEnabled val="1"/>
        </dgm:presLayoutVars>
      </dgm:prSet>
      <dgm:spPr/>
    </dgm:pt>
    <dgm:pt modelId="{A6D4B8AC-67B4-4020-84FC-03F8A48CD223}" type="pres">
      <dgm:prSet presAssocID="{862B217D-4803-4253-892A-6CF44FB2F24D}" presName="circleA" presStyleLbl="node1" presStyleIdx="0" presStyleCnt="3"/>
      <dgm:spPr/>
    </dgm:pt>
    <dgm:pt modelId="{29D6B15C-A9D6-4BF5-B43B-2EBEBE15DE65}" type="pres">
      <dgm:prSet presAssocID="{862B217D-4803-4253-892A-6CF44FB2F24D}" presName="spaceA" presStyleCnt="0"/>
      <dgm:spPr/>
    </dgm:pt>
    <dgm:pt modelId="{45D08B22-285B-449D-AE74-78658CE39CF5}" type="pres">
      <dgm:prSet presAssocID="{2FCA82C7-8E82-479D-B173-AC8EEF1873B0}" presName="space" presStyleCnt="0"/>
      <dgm:spPr/>
    </dgm:pt>
    <dgm:pt modelId="{08304293-5D19-40C7-9CEB-1BA1D9F875E7}" type="pres">
      <dgm:prSet presAssocID="{C583153F-2932-445C-830E-24F10F19B6AB}" presName="compositeB" presStyleCnt="0"/>
      <dgm:spPr/>
    </dgm:pt>
    <dgm:pt modelId="{63005915-103E-4F64-B641-AC98438197BE}" type="pres">
      <dgm:prSet presAssocID="{C583153F-2932-445C-830E-24F10F19B6AB}" presName="textB" presStyleLbl="revTx" presStyleIdx="1" presStyleCnt="3">
        <dgm:presLayoutVars>
          <dgm:bulletEnabled val="1"/>
        </dgm:presLayoutVars>
      </dgm:prSet>
      <dgm:spPr/>
    </dgm:pt>
    <dgm:pt modelId="{EBED2700-DB34-4C60-9FCD-5836514FEC88}" type="pres">
      <dgm:prSet presAssocID="{C583153F-2932-445C-830E-24F10F19B6AB}" presName="circleB" presStyleLbl="node1" presStyleIdx="1" presStyleCnt="3"/>
      <dgm:spPr/>
    </dgm:pt>
    <dgm:pt modelId="{2B93EB2B-91C2-44D1-A901-6C1D2B2D2641}" type="pres">
      <dgm:prSet presAssocID="{C583153F-2932-445C-830E-24F10F19B6AB}" presName="spaceB" presStyleCnt="0"/>
      <dgm:spPr/>
    </dgm:pt>
    <dgm:pt modelId="{EF7AF2EE-7961-4FFC-9110-B8AD11941071}" type="pres">
      <dgm:prSet presAssocID="{A7207607-75E8-4FF5-A2A3-34BF3E52CA24}" presName="space" presStyleCnt="0"/>
      <dgm:spPr/>
    </dgm:pt>
    <dgm:pt modelId="{4BFE8FB9-C0B4-433C-A5DF-A00779993209}" type="pres">
      <dgm:prSet presAssocID="{67BD094A-0349-4A55-85C7-4774A80009AC}" presName="compositeA" presStyleCnt="0"/>
      <dgm:spPr/>
    </dgm:pt>
    <dgm:pt modelId="{6599CC1F-0A3C-4346-AA79-83F07BD1F147}" type="pres">
      <dgm:prSet presAssocID="{67BD094A-0349-4A55-85C7-4774A80009AC}" presName="textA" presStyleLbl="revTx" presStyleIdx="2" presStyleCnt="3">
        <dgm:presLayoutVars>
          <dgm:bulletEnabled val="1"/>
        </dgm:presLayoutVars>
      </dgm:prSet>
      <dgm:spPr/>
    </dgm:pt>
    <dgm:pt modelId="{21D16233-CA0B-409D-843D-D735FFE755CF}" type="pres">
      <dgm:prSet presAssocID="{67BD094A-0349-4A55-85C7-4774A80009AC}" presName="circleA" presStyleLbl="node1" presStyleIdx="2" presStyleCnt="3"/>
      <dgm:spPr/>
    </dgm:pt>
    <dgm:pt modelId="{890AD073-8774-4787-9D0B-AD56C0F65C8A}" type="pres">
      <dgm:prSet presAssocID="{67BD094A-0349-4A55-85C7-4774A80009AC}" presName="spaceA" presStyleCnt="0"/>
      <dgm:spPr/>
    </dgm:pt>
  </dgm:ptLst>
  <dgm:cxnLst>
    <dgm:cxn modelId="{F3045D01-D7CF-4163-BA43-9AB2F2D0029C}" type="presOf" srcId="{12F8B087-175F-41BB-9105-EE3F3D9D6A7B}" destId="{E6866D62-3F7D-41AB-8F9D-48F395AC5B32}" srcOrd="0" destOrd="0" presId="urn:microsoft.com/office/officeart/2005/8/layout/hProcess11"/>
    <dgm:cxn modelId="{BD20F461-3CA2-4C26-9402-DF8650751F65}" srcId="{12F8B087-175F-41BB-9105-EE3F3D9D6A7B}" destId="{862B217D-4803-4253-892A-6CF44FB2F24D}" srcOrd="0" destOrd="0" parTransId="{0F701101-A4D5-4217-B537-8AFCDABA544B}" sibTransId="{2FCA82C7-8E82-479D-B173-AC8EEF1873B0}"/>
    <dgm:cxn modelId="{7034C868-005B-471C-B6AB-6A8EE07BAEF0}" type="presOf" srcId="{67BD094A-0349-4A55-85C7-4774A80009AC}" destId="{6599CC1F-0A3C-4346-AA79-83F07BD1F147}" srcOrd="0" destOrd="0" presId="urn:microsoft.com/office/officeart/2005/8/layout/hProcess11"/>
    <dgm:cxn modelId="{4386074A-28F2-42DE-8AF7-6FE34A56663D}" type="presOf" srcId="{862B217D-4803-4253-892A-6CF44FB2F24D}" destId="{27E271DA-9F3D-4CA2-8154-8B843EB6A7A5}" srcOrd="0" destOrd="0" presId="urn:microsoft.com/office/officeart/2005/8/layout/hProcess11"/>
    <dgm:cxn modelId="{4F7A7594-E943-43E6-A13A-127C76A491F9}" srcId="{12F8B087-175F-41BB-9105-EE3F3D9D6A7B}" destId="{67BD094A-0349-4A55-85C7-4774A80009AC}" srcOrd="2" destOrd="0" parTransId="{F0E66089-078E-4D30-92D4-61B65C2FE2B4}" sibTransId="{3BFDDC7C-A77B-45FF-901D-60CB23CF0C7B}"/>
    <dgm:cxn modelId="{3D4A1BD7-1E35-411D-B617-A5AF77EE1390}" srcId="{12F8B087-175F-41BB-9105-EE3F3D9D6A7B}" destId="{C583153F-2932-445C-830E-24F10F19B6AB}" srcOrd="1" destOrd="0" parTransId="{AE16E370-94D1-4090-AA42-AB4225701D67}" sibTransId="{A7207607-75E8-4FF5-A2A3-34BF3E52CA24}"/>
    <dgm:cxn modelId="{FE58E4EE-3071-40C5-B72F-1B402C44603A}" type="presOf" srcId="{C583153F-2932-445C-830E-24F10F19B6AB}" destId="{63005915-103E-4F64-B641-AC98438197BE}" srcOrd="0" destOrd="0" presId="urn:microsoft.com/office/officeart/2005/8/layout/hProcess11"/>
    <dgm:cxn modelId="{263DFD11-A560-41F6-BE54-B8D6C0ED9B28}" type="presParOf" srcId="{E6866D62-3F7D-41AB-8F9D-48F395AC5B32}" destId="{5DEC8D97-FC88-4D6A-B599-97DA355390E4}" srcOrd="0" destOrd="0" presId="urn:microsoft.com/office/officeart/2005/8/layout/hProcess11"/>
    <dgm:cxn modelId="{B9FB7696-5BA1-4CA4-A781-C7F16B9D3298}" type="presParOf" srcId="{E6866D62-3F7D-41AB-8F9D-48F395AC5B32}" destId="{71ED737B-F612-4AB2-B154-B7739D1DFA6E}" srcOrd="1" destOrd="0" presId="urn:microsoft.com/office/officeart/2005/8/layout/hProcess11"/>
    <dgm:cxn modelId="{3B5899D9-E50D-4C2C-883C-714F065CC996}" type="presParOf" srcId="{71ED737B-F612-4AB2-B154-B7739D1DFA6E}" destId="{C735DF58-DDCD-4968-AE4A-27B5AC7A0FC2}" srcOrd="0" destOrd="0" presId="urn:microsoft.com/office/officeart/2005/8/layout/hProcess11"/>
    <dgm:cxn modelId="{19DA6DE7-FF7B-41F6-8CAB-A977E020DB3A}" type="presParOf" srcId="{C735DF58-DDCD-4968-AE4A-27B5AC7A0FC2}" destId="{27E271DA-9F3D-4CA2-8154-8B843EB6A7A5}" srcOrd="0" destOrd="0" presId="urn:microsoft.com/office/officeart/2005/8/layout/hProcess11"/>
    <dgm:cxn modelId="{4E65D895-F392-470D-B5CB-53A71F717E51}" type="presParOf" srcId="{C735DF58-DDCD-4968-AE4A-27B5AC7A0FC2}" destId="{A6D4B8AC-67B4-4020-84FC-03F8A48CD223}" srcOrd="1" destOrd="0" presId="urn:microsoft.com/office/officeart/2005/8/layout/hProcess11"/>
    <dgm:cxn modelId="{8CDB4A2F-0F8B-4EAC-8515-438BB2514141}" type="presParOf" srcId="{C735DF58-DDCD-4968-AE4A-27B5AC7A0FC2}" destId="{29D6B15C-A9D6-4BF5-B43B-2EBEBE15DE65}" srcOrd="2" destOrd="0" presId="urn:microsoft.com/office/officeart/2005/8/layout/hProcess11"/>
    <dgm:cxn modelId="{F5847F3F-3997-4049-ACEF-E9BFE71A24A7}" type="presParOf" srcId="{71ED737B-F612-4AB2-B154-B7739D1DFA6E}" destId="{45D08B22-285B-449D-AE74-78658CE39CF5}" srcOrd="1" destOrd="0" presId="urn:microsoft.com/office/officeart/2005/8/layout/hProcess11"/>
    <dgm:cxn modelId="{8E7EAE34-CCB3-4808-B62C-54DFA33A1C1B}" type="presParOf" srcId="{71ED737B-F612-4AB2-B154-B7739D1DFA6E}" destId="{08304293-5D19-40C7-9CEB-1BA1D9F875E7}" srcOrd="2" destOrd="0" presId="urn:microsoft.com/office/officeart/2005/8/layout/hProcess11"/>
    <dgm:cxn modelId="{96F0C7F6-BF69-42A6-B9FD-40172E726911}" type="presParOf" srcId="{08304293-5D19-40C7-9CEB-1BA1D9F875E7}" destId="{63005915-103E-4F64-B641-AC98438197BE}" srcOrd="0" destOrd="0" presId="urn:microsoft.com/office/officeart/2005/8/layout/hProcess11"/>
    <dgm:cxn modelId="{976A6423-EA48-44CF-829C-3998457A59E9}" type="presParOf" srcId="{08304293-5D19-40C7-9CEB-1BA1D9F875E7}" destId="{EBED2700-DB34-4C60-9FCD-5836514FEC88}" srcOrd="1" destOrd="0" presId="urn:microsoft.com/office/officeart/2005/8/layout/hProcess11"/>
    <dgm:cxn modelId="{DACED156-AF15-4A02-B894-266DAB8EBBF0}" type="presParOf" srcId="{08304293-5D19-40C7-9CEB-1BA1D9F875E7}" destId="{2B93EB2B-91C2-44D1-A901-6C1D2B2D2641}" srcOrd="2" destOrd="0" presId="urn:microsoft.com/office/officeart/2005/8/layout/hProcess11"/>
    <dgm:cxn modelId="{3E906D43-25CF-4B97-AC7B-659DB06163EA}" type="presParOf" srcId="{71ED737B-F612-4AB2-B154-B7739D1DFA6E}" destId="{EF7AF2EE-7961-4FFC-9110-B8AD11941071}" srcOrd="3" destOrd="0" presId="urn:microsoft.com/office/officeart/2005/8/layout/hProcess11"/>
    <dgm:cxn modelId="{37C48CD5-C199-41C8-BCED-5FC67C879A7B}" type="presParOf" srcId="{71ED737B-F612-4AB2-B154-B7739D1DFA6E}" destId="{4BFE8FB9-C0B4-433C-A5DF-A00779993209}" srcOrd="4" destOrd="0" presId="urn:microsoft.com/office/officeart/2005/8/layout/hProcess11"/>
    <dgm:cxn modelId="{6D218C63-E6A2-4DED-98C6-F1BE0D1BE83F}" type="presParOf" srcId="{4BFE8FB9-C0B4-433C-A5DF-A00779993209}" destId="{6599CC1F-0A3C-4346-AA79-83F07BD1F147}" srcOrd="0" destOrd="0" presId="urn:microsoft.com/office/officeart/2005/8/layout/hProcess11"/>
    <dgm:cxn modelId="{91B978C9-8565-48B3-9222-BE19F44D4AFB}" type="presParOf" srcId="{4BFE8FB9-C0B4-433C-A5DF-A00779993209}" destId="{21D16233-CA0B-409D-843D-D735FFE755CF}" srcOrd="1" destOrd="0" presId="urn:microsoft.com/office/officeart/2005/8/layout/hProcess11"/>
    <dgm:cxn modelId="{188C5BB4-BACB-4940-9BC8-849283DBB0C6}" type="presParOf" srcId="{4BFE8FB9-C0B4-433C-A5DF-A00779993209}" destId="{890AD073-8774-4787-9D0B-AD56C0F65C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DC38CD-4443-403A-80DD-5B87AE20E9F0}" type="doc">
      <dgm:prSet loTypeId="urn:microsoft.com/office/officeart/2005/8/layout/pyramid2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867765FA-9127-4DB5-85AB-257532B3C46E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gm:t>
    </dgm:pt>
    <dgm:pt modelId="{45516BB7-2C42-421D-B272-F638B6DF530B}" type="parTrans" cxnId="{01C81013-09BC-4934-8970-5455BF5B89F8}">
      <dgm:prSet/>
      <dgm:spPr/>
      <dgm:t>
        <a:bodyPr/>
        <a:lstStyle/>
        <a:p>
          <a:endParaRPr lang="pt-BR"/>
        </a:p>
      </dgm:t>
    </dgm:pt>
    <dgm:pt modelId="{57D325D4-DC6F-4E4B-A9EF-C600EFB116E8}" type="sibTrans" cxnId="{01C81013-09BC-4934-8970-5455BF5B89F8}">
      <dgm:prSet/>
      <dgm:spPr/>
      <dgm:t>
        <a:bodyPr/>
        <a:lstStyle/>
        <a:p>
          <a:endParaRPr lang="pt-BR"/>
        </a:p>
      </dgm:t>
    </dgm:pt>
    <dgm:pt modelId="{DD4302DC-2274-4799-979F-122103CA8019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gm:t>
    </dgm:pt>
    <dgm:pt modelId="{AD1929AD-E5FA-414E-85F5-680F5592A993}" type="parTrans" cxnId="{DBF0A302-71F1-4835-A4C6-8CD8F0CC9E72}">
      <dgm:prSet/>
      <dgm:spPr/>
      <dgm:t>
        <a:bodyPr/>
        <a:lstStyle/>
        <a:p>
          <a:endParaRPr lang="pt-BR"/>
        </a:p>
      </dgm:t>
    </dgm:pt>
    <dgm:pt modelId="{25412D6B-6670-4CBA-8812-EF152AC16A5E}" type="sibTrans" cxnId="{DBF0A302-71F1-4835-A4C6-8CD8F0CC9E72}">
      <dgm:prSet/>
      <dgm:spPr/>
      <dgm:t>
        <a:bodyPr/>
        <a:lstStyle/>
        <a:p>
          <a:endParaRPr lang="pt-BR"/>
        </a:p>
      </dgm:t>
    </dgm:pt>
    <dgm:pt modelId="{030F70A7-A36C-46DD-991B-67D40C4482D3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gm:t>
    </dgm:pt>
    <dgm:pt modelId="{93E1D196-CCF7-4ADB-A1D9-00189FF152B9}" type="sibTrans" cxnId="{59879607-97F2-4C0C-8CDE-2D0CE767845D}">
      <dgm:prSet/>
      <dgm:spPr/>
      <dgm:t>
        <a:bodyPr/>
        <a:lstStyle/>
        <a:p>
          <a:endParaRPr lang="pt-BR"/>
        </a:p>
      </dgm:t>
    </dgm:pt>
    <dgm:pt modelId="{25A072E4-8839-42D8-A9A2-9B4E9611C258}" type="parTrans" cxnId="{59879607-97F2-4C0C-8CDE-2D0CE767845D}">
      <dgm:prSet/>
      <dgm:spPr/>
      <dgm:t>
        <a:bodyPr/>
        <a:lstStyle/>
        <a:p>
          <a:endParaRPr lang="pt-BR"/>
        </a:p>
      </dgm:t>
    </dgm:pt>
    <dgm:pt modelId="{4D5530A9-CF12-4BB3-A144-8DBAC748A6DE}" type="pres">
      <dgm:prSet presAssocID="{5BDC38CD-4443-403A-80DD-5B87AE20E9F0}" presName="compositeShape" presStyleCnt="0">
        <dgm:presLayoutVars>
          <dgm:dir/>
          <dgm:resizeHandles/>
        </dgm:presLayoutVars>
      </dgm:prSet>
      <dgm:spPr/>
    </dgm:pt>
    <dgm:pt modelId="{1B08FCE8-1E13-4D68-BEEE-518DA06D5EAE}" type="pres">
      <dgm:prSet presAssocID="{5BDC38CD-4443-403A-80DD-5B87AE20E9F0}" presName="pyramid" presStyleLbl="node1" presStyleIdx="0" presStyleCnt="1"/>
      <dgm:spPr/>
    </dgm:pt>
    <dgm:pt modelId="{D333AB5D-5CAB-4520-8B72-38AD770B9FB3}" type="pres">
      <dgm:prSet presAssocID="{5BDC38CD-4443-403A-80DD-5B87AE20E9F0}" presName="theList" presStyleCnt="0"/>
      <dgm:spPr/>
    </dgm:pt>
    <dgm:pt modelId="{017FC3CC-309D-4777-9E51-D6DE2668D419}" type="pres">
      <dgm:prSet presAssocID="{867765FA-9127-4DB5-85AB-257532B3C46E}" presName="aNode" presStyleLbl="fgAcc1" presStyleIdx="0" presStyleCnt="3" custScaleX="146725">
        <dgm:presLayoutVars>
          <dgm:bulletEnabled val="1"/>
        </dgm:presLayoutVars>
      </dgm:prSet>
      <dgm:spPr/>
    </dgm:pt>
    <dgm:pt modelId="{7FE643AC-2D92-41EC-AFA5-ECC5F0F77864}" type="pres">
      <dgm:prSet presAssocID="{867765FA-9127-4DB5-85AB-257532B3C46E}" presName="aSpace" presStyleCnt="0"/>
      <dgm:spPr/>
    </dgm:pt>
    <dgm:pt modelId="{5300FCC4-2615-4B3C-9626-EF7C8D653831}" type="pres">
      <dgm:prSet presAssocID="{030F70A7-A36C-46DD-991B-67D40C4482D3}" presName="aNode" presStyleLbl="fgAcc1" presStyleIdx="1" presStyleCnt="3" custScaleX="146725">
        <dgm:presLayoutVars>
          <dgm:bulletEnabled val="1"/>
        </dgm:presLayoutVars>
      </dgm:prSet>
      <dgm:spPr/>
    </dgm:pt>
    <dgm:pt modelId="{51136F77-FE77-4418-A8CA-E90D9654DDCD}" type="pres">
      <dgm:prSet presAssocID="{030F70A7-A36C-46DD-991B-67D40C4482D3}" presName="aSpace" presStyleCnt="0"/>
      <dgm:spPr/>
    </dgm:pt>
    <dgm:pt modelId="{7DDB7BC1-6141-4ED5-86D1-8E27E46120D9}" type="pres">
      <dgm:prSet presAssocID="{DD4302DC-2274-4799-979F-122103CA8019}" presName="aNode" presStyleLbl="fgAcc1" presStyleIdx="2" presStyleCnt="3" custScaleX="146725">
        <dgm:presLayoutVars>
          <dgm:bulletEnabled val="1"/>
        </dgm:presLayoutVars>
      </dgm:prSet>
      <dgm:spPr/>
    </dgm:pt>
    <dgm:pt modelId="{0A984630-86B3-491C-A13F-8F78C7058000}" type="pres">
      <dgm:prSet presAssocID="{DD4302DC-2274-4799-979F-122103CA8019}" presName="aSpace" presStyleCnt="0"/>
      <dgm:spPr/>
    </dgm:pt>
  </dgm:ptLst>
  <dgm:cxnLst>
    <dgm:cxn modelId="{2ECE1E02-E7FF-453B-B994-196BCF5035EA}" type="presOf" srcId="{DD4302DC-2274-4799-979F-122103CA8019}" destId="{7DDB7BC1-6141-4ED5-86D1-8E27E46120D9}" srcOrd="0" destOrd="0" presId="urn:microsoft.com/office/officeart/2005/8/layout/pyramid2"/>
    <dgm:cxn modelId="{DBF0A302-71F1-4835-A4C6-8CD8F0CC9E72}" srcId="{5BDC38CD-4443-403A-80DD-5B87AE20E9F0}" destId="{DD4302DC-2274-4799-979F-122103CA8019}" srcOrd="2" destOrd="0" parTransId="{AD1929AD-E5FA-414E-85F5-680F5592A993}" sibTransId="{25412D6B-6670-4CBA-8812-EF152AC16A5E}"/>
    <dgm:cxn modelId="{59879607-97F2-4C0C-8CDE-2D0CE767845D}" srcId="{5BDC38CD-4443-403A-80DD-5B87AE20E9F0}" destId="{030F70A7-A36C-46DD-991B-67D40C4482D3}" srcOrd="1" destOrd="0" parTransId="{25A072E4-8839-42D8-A9A2-9B4E9611C258}" sibTransId="{93E1D196-CCF7-4ADB-A1D9-00189FF152B9}"/>
    <dgm:cxn modelId="{01C81013-09BC-4934-8970-5455BF5B89F8}" srcId="{5BDC38CD-4443-403A-80DD-5B87AE20E9F0}" destId="{867765FA-9127-4DB5-85AB-257532B3C46E}" srcOrd="0" destOrd="0" parTransId="{45516BB7-2C42-421D-B272-F638B6DF530B}" sibTransId="{57D325D4-DC6F-4E4B-A9EF-C600EFB116E8}"/>
    <dgm:cxn modelId="{7DCB9345-963D-45C7-864B-D508586FAE4B}" type="presOf" srcId="{5BDC38CD-4443-403A-80DD-5B87AE20E9F0}" destId="{4D5530A9-CF12-4BB3-A144-8DBAC748A6DE}" srcOrd="0" destOrd="0" presId="urn:microsoft.com/office/officeart/2005/8/layout/pyramid2"/>
    <dgm:cxn modelId="{92DB2BB2-DC1E-49A6-8452-7FF863390939}" type="presOf" srcId="{867765FA-9127-4DB5-85AB-257532B3C46E}" destId="{017FC3CC-309D-4777-9E51-D6DE2668D419}" srcOrd="0" destOrd="0" presId="urn:microsoft.com/office/officeart/2005/8/layout/pyramid2"/>
    <dgm:cxn modelId="{D3251EBD-0376-4EC2-A6E7-7DC8A78BDA9C}" type="presOf" srcId="{030F70A7-A36C-46DD-991B-67D40C4482D3}" destId="{5300FCC4-2615-4B3C-9626-EF7C8D653831}" srcOrd="0" destOrd="0" presId="urn:microsoft.com/office/officeart/2005/8/layout/pyramid2"/>
    <dgm:cxn modelId="{EFEF8314-20E0-4898-9D9C-6EB9F8A125F3}" type="presParOf" srcId="{4D5530A9-CF12-4BB3-A144-8DBAC748A6DE}" destId="{1B08FCE8-1E13-4D68-BEEE-518DA06D5EAE}" srcOrd="0" destOrd="0" presId="urn:microsoft.com/office/officeart/2005/8/layout/pyramid2"/>
    <dgm:cxn modelId="{3E466A21-2595-4C66-B034-181B931AA996}" type="presParOf" srcId="{4D5530A9-CF12-4BB3-A144-8DBAC748A6DE}" destId="{D333AB5D-5CAB-4520-8B72-38AD770B9FB3}" srcOrd="1" destOrd="0" presId="urn:microsoft.com/office/officeart/2005/8/layout/pyramid2"/>
    <dgm:cxn modelId="{D410BE17-D6B5-4498-96B9-563935E21AF8}" type="presParOf" srcId="{D333AB5D-5CAB-4520-8B72-38AD770B9FB3}" destId="{017FC3CC-309D-4777-9E51-D6DE2668D419}" srcOrd="0" destOrd="0" presId="urn:microsoft.com/office/officeart/2005/8/layout/pyramid2"/>
    <dgm:cxn modelId="{D719DE01-855B-4F22-89BC-9A172A020F46}" type="presParOf" srcId="{D333AB5D-5CAB-4520-8B72-38AD770B9FB3}" destId="{7FE643AC-2D92-41EC-AFA5-ECC5F0F77864}" srcOrd="1" destOrd="0" presId="urn:microsoft.com/office/officeart/2005/8/layout/pyramid2"/>
    <dgm:cxn modelId="{A8E9D8CB-26FF-42F3-B8A6-8D2D8CCA9097}" type="presParOf" srcId="{D333AB5D-5CAB-4520-8B72-38AD770B9FB3}" destId="{5300FCC4-2615-4B3C-9626-EF7C8D653831}" srcOrd="2" destOrd="0" presId="urn:microsoft.com/office/officeart/2005/8/layout/pyramid2"/>
    <dgm:cxn modelId="{08FEAA4E-998B-4FB7-8A87-930F25F1065A}" type="presParOf" srcId="{D333AB5D-5CAB-4520-8B72-38AD770B9FB3}" destId="{51136F77-FE77-4418-A8CA-E90D9654DDCD}" srcOrd="3" destOrd="0" presId="urn:microsoft.com/office/officeart/2005/8/layout/pyramid2"/>
    <dgm:cxn modelId="{987243D7-25E6-410E-B78C-83B4DA97FAE3}" type="presParOf" srcId="{D333AB5D-5CAB-4520-8B72-38AD770B9FB3}" destId="{7DDB7BC1-6141-4ED5-86D1-8E27E46120D9}" srcOrd="4" destOrd="0" presId="urn:microsoft.com/office/officeart/2005/8/layout/pyramid2"/>
    <dgm:cxn modelId="{DCF4AA88-03B9-4983-916A-E1AFD5677827}" type="presParOf" srcId="{D333AB5D-5CAB-4520-8B72-38AD770B9FB3}" destId="{0A984630-86B3-491C-A13F-8F78C705800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4134AA-61FF-4895-B32B-4008B3C7101B}" type="doc">
      <dgm:prSet loTypeId="urn:microsoft.com/office/officeart/2005/8/layout/venn1" loCatId="relationship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783656C8-A6C8-4EA1-A572-3839AE4D641B}">
      <dgm:prSet/>
      <dgm:spPr/>
      <dgm:t>
        <a:bodyPr/>
        <a:lstStyle/>
        <a:p>
          <a:r>
            <a:rPr lang="pt-BR" b="1" dirty="0"/>
            <a:t>Gravar Macros </a:t>
          </a:r>
        </a:p>
        <a:p>
          <a:r>
            <a:rPr lang="pt-BR" dirty="0"/>
            <a:t>Aprenda a gravar macros para automatizar tarefas rotineiras e reduzir o risco de erros manuais, aumentando a eficiência no uso do Excel.</a:t>
          </a:r>
        </a:p>
      </dgm:t>
    </dgm:pt>
    <dgm:pt modelId="{493267FF-03A3-4401-B5A2-5ED1A043CFF7}" type="parTrans" cxnId="{F197A3DF-16D5-4DCC-BA65-4BF2D2CD31C8}">
      <dgm:prSet/>
      <dgm:spPr/>
      <dgm:t>
        <a:bodyPr/>
        <a:lstStyle/>
        <a:p>
          <a:endParaRPr lang="pt-BR"/>
        </a:p>
      </dgm:t>
    </dgm:pt>
    <dgm:pt modelId="{044219D1-45CF-4850-9AF8-46038093EC63}" type="sibTrans" cxnId="{F197A3DF-16D5-4DCC-BA65-4BF2D2CD31C8}">
      <dgm:prSet/>
      <dgm:spPr/>
      <dgm:t>
        <a:bodyPr/>
        <a:lstStyle/>
        <a:p>
          <a:endParaRPr lang="pt-BR"/>
        </a:p>
      </dgm:t>
    </dgm:pt>
    <dgm:pt modelId="{DB06B470-CDE9-4655-A260-E6D229B697CD}">
      <dgm:prSet/>
      <dgm:spPr/>
      <dgm:t>
        <a:bodyPr/>
        <a:lstStyle/>
        <a:p>
          <a:r>
            <a:rPr lang="pt-BR" b="1" dirty="0"/>
            <a:t>Escrever Scripts </a:t>
          </a:r>
        </a:p>
        <a:p>
          <a:r>
            <a:rPr lang="pt-BR" dirty="0"/>
            <a:t>Desenvolver scripts em VBA permite a automação de tarefas mais complexas e a personalização do Excel às suas necessidades específicas.</a:t>
          </a:r>
        </a:p>
      </dgm:t>
    </dgm:pt>
    <dgm:pt modelId="{337D0F45-B857-4453-A4CA-123535674CFF}" type="parTrans" cxnId="{2DF7A843-6E09-44DB-80EF-E5A77425AD95}">
      <dgm:prSet/>
      <dgm:spPr/>
      <dgm:t>
        <a:bodyPr/>
        <a:lstStyle/>
        <a:p>
          <a:endParaRPr lang="pt-BR"/>
        </a:p>
      </dgm:t>
    </dgm:pt>
    <dgm:pt modelId="{B0B3344E-51C4-44F1-907F-F35FA3BD6324}" type="sibTrans" cxnId="{2DF7A843-6E09-44DB-80EF-E5A77425AD95}">
      <dgm:prSet/>
      <dgm:spPr/>
      <dgm:t>
        <a:bodyPr/>
        <a:lstStyle/>
        <a:p>
          <a:endParaRPr lang="pt-BR"/>
        </a:p>
      </dgm:t>
    </dgm:pt>
    <dgm:pt modelId="{4BBB4842-42BD-44D9-B6F2-050A0EE503AF}">
      <dgm:prSet/>
      <dgm:spPr/>
      <dgm:t>
        <a:bodyPr/>
        <a:lstStyle/>
        <a:p>
          <a:r>
            <a:rPr lang="pt-BR" b="1" dirty="0"/>
            <a:t>Testes e Ajustes </a:t>
          </a:r>
        </a:p>
        <a:p>
          <a:r>
            <a:rPr lang="pt-BR" dirty="0"/>
            <a:t>Testar e ajustar os macros e scripts garante que a automação funcione perfeitamente e forneça os resultados esperados.</a:t>
          </a:r>
        </a:p>
      </dgm:t>
    </dgm:pt>
    <dgm:pt modelId="{189C036A-ACE3-45B7-9993-CEF0CC87FF02}" type="parTrans" cxnId="{1DE9814A-3B5E-41F3-804A-1F6019B3975C}">
      <dgm:prSet/>
      <dgm:spPr/>
      <dgm:t>
        <a:bodyPr/>
        <a:lstStyle/>
        <a:p>
          <a:endParaRPr lang="pt-BR"/>
        </a:p>
      </dgm:t>
    </dgm:pt>
    <dgm:pt modelId="{A8C08351-4795-471F-9C7A-8B0221EBB1CB}" type="sibTrans" cxnId="{1DE9814A-3B5E-41F3-804A-1F6019B3975C}">
      <dgm:prSet/>
      <dgm:spPr/>
      <dgm:t>
        <a:bodyPr/>
        <a:lstStyle/>
        <a:p>
          <a:endParaRPr lang="pt-BR"/>
        </a:p>
      </dgm:t>
    </dgm:pt>
    <dgm:pt modelId="{948BA31E-2E7E-4C14-BD0B-1E5DCAF15132}" type="pres">
      <dgm:prSet presAssocID="{084134AA-61FF-4895-B32B-4008B3C7101B}" presName="compositeShape" presStyleCnt="0">
        <dgm:presLayoutVars>
          <dgm:chMax val="7"/>
          <dgm:dir/>
          <dgm:resizeHandles val="exact"/>
        </dgm:presLayoutVars>
      </dgm:prSet>
      <dgm:spPr/>
    </dgm:pt>
    <dgm:pt modelId="{805FE17D-1626-4339-B018-36FFA24F5B50}" type="pres">
      <dgm:prSet presAssocID="{783656C8-A6C8-4EA1-A572-3839AE4D641B}" presName="circ1" presStyleLbl="vennNode1" presStyleIdx="0" presStyleCnt="3"/>
      <dgm:spPr/>
    </dgm:pt>
    <dgm:pt modelId="{BE61CFE6-5C3C-4497-9FA0-0229312599AF}" type="pres">
      <dgm:prSet presAssocID="{783656C8-A6C8-4EA1-A572-3839AE4D64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E122FC1-3CC9-4894-BF4A-9381C753202C}" type="pres">
      <dgm:prSet presAssocID="{DB06B470-CDE9-4655-A260-E6D229B697CD}" presName="circ2" presStyleLbl="vennNode1" presStyleIdx="1" presStyleCnt="3"/>
      <dgm:spPr/>
    </dgm:pt>
    <dgm:pt modelId="{7EE44088-0327-4E5B-BF44-D65E760BBB82}" type="pres">
      <dgm:prSet presAssocID="{DB06B470-CDE9-4655-A260-E6D229B697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FA3295A-E842-4D99-B41F-84405FF1AC8E}" type="pres">
      <dgm:prSet presAssocID="{4BBB4842-42BD-44D9-B6F2-050A0EE503AF}" presName="circ3" presStyleLbl="vennNode1" presStyleIdx="2" presStyleCnt="3"/>
      <dgm:spPr/>
    </dgm:pt>
    <dgm:pt modelId="{0AA2D80B-7B3F-4A27-9A41-B7914DA927C2}" type="pres">
      <dgm:prSet presAssocID="{4BBB4842-42BD-44D9-B6F2-050A0EE503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790A5E-AC9C-4D3F-BC8D-869F43117F93}" type="presOf" srcId="{783656C8-A6C8-4EA1-A572-3839AE4D641B}" destId="{BE61CFE6-5C3C-4497-9FA0-0229312599AF}" srcOrd="1" destOrd="0" presId="urn:microsoft.com/office/officeart/2005/8/layout/venn1"/>
    <dgm:cxn modelId="{3A30B441-41F7-415E-99AE-F1FDA3DC0902}" type="presOf" srcId="{783656C8-A6C8-4EA1-A572-3839AE4D641B}" destId="{805FE17D-1626-4339-B018-36FFA24F5B50}" srcOrd="0" destOrd="0" presId="urn:microsoft.com/office/officeart/2005/8/layout/venn1"/>
    <dgm:cxn modelId="{2DF7A843-6E09-44DB-80EF-E5A77425AD95}" srcId="{084134AA-61FF-4895-B32B-4008B3C7101B}" destId="{DB06B470-CDE9-4655-A260-E6D229B697CD}" srcOrd="1" destOrd="0" parTransId="{337D0F45-B857-4453-A4CA-123535674CFF}" sibTransId="{B0B3344E-51C4-44F1-907F-F35FA3BD6324}"/>
    <dgm:cxn modelId="{1DE9814A-3B5E-41F3-804A-1F6019B3975C}" srcId="{084134AA-61FF-4895-B32B-4008B3C7101B}" destId="{4BBB4842-42BD-44D9-B6F2-050A0EE503AF}" srcOrd="2" destOrd="0" parTransId="{189C036A-ACE3-45B7-9993-CEF0CC87FF02}" sibTransId="{A8C08351-4795-471F-9C7A-8B0221EBB1CB}"/>
    <dgm:cxn modelId="{6D2B739F-A2A1-4793-BD36-D7B799BA3D07}" type="presOf" srcId="{4BBB4842-42BD-44D9-B6F2-050A0EE503AF}" destId="{BFA3295A-E842-4D99-B41F-84405FF1AC8E}" srcOrd="0" destOrd="0" presId="urn:microsoft.com/office/officeart/2005/8/layout/venn1"/>
    <dgm:cxn modelId="{F91F00A5-E9F0-4783-9763-C613B7A37488}" type="presOf" srcId="{DB06B470-CDE9-4655-A260-E6D229B697CD}" destId="{7E122FC1-3CC9-4894-BF4A-9381C753202C}" srcOrd="0" destOrd="0" presId="urn:microsoft.com/office/officeart/2005/8/layout/venn1"/>
    <dgm:cxn modelId="{D9D9E0AC-44AD-4A2A-BCF2-092FECB88A3F}" type="presOf" srcId="{084134AA-61FF-4895-B32B-4008B3C7101B}" destId="{948BA31E-2E7E-4C14-BD0B-1E5DCAF15132}" srcOrd="0" destOrd="0" presId="urn:microsoft.com/office/officeart/2005/8/layout/venn1"/>
    <dgm:cxn modelId="{672964BF-2EA2-45D4-9C5B-51F71F6CC1B3}" type="presOf" srcId="{4BBB4842-42BD-44D9-B6F2-050A0EE503AF}" destId="{0AA2D80B-7B3F-4A27-9A41-B7914DA927C2}" srcOrd="1" destOrd="0" presId="urn:microsoft.com/office/officeart/2005/8/layout/venn1"/>
    <dgm:cxn modelId="{F197A3DF-16D5-4DCC-BA65-4BF2D2CD31C8}" srcId="{084134AA-61FF-4895-B32B-4008B3C7101B}" destId="{783656C8-A6C8-4EA1-A572-3839AE4D641B}" srcOrd="0" destOrd="0" parTransId="{493267FF-03A3-4401-B5A2-5ED1A043CFF7}" sibTransId="{044219D1-45CF-4850-9AF8-46038093EC63}"/>
    <dgm:cxn modelId="{B55237F7-27AC-456B-A361-42C13C1EF811}" type="presOf" srcId="{DB06B470-CDE9-4655-A260-E6D229B697CD}" destId="{7EE44088-0327-4E5B-BF44-D65E760BBB82}" srcOrd="1" destOrd="0" presId="urn:microsoft.com/office/officeart/2005/8/layout/venn1"/>
    <dgm:cxn modelId="{53929C4E-E475-430C-BE16-2D9A65B7FBF9}" type="presParOf" srcId="{948BA31E-2E7E-4C14-BD0B-1E5DCAF15132}" destId="{805FE17D-1626-4339-B018-36FFA24F5B50}" srcOrd="0" destOrd="0" presId="urn:microsoft.com/office/officeart/2005/8/layout/venn1"/>
    <dgm:cxn modelId="{B91E5443-0865-4B6F-9C20-15787F81CBF4}" type="presParOf" srcId="{948BA31E-2E7E-4C14-BD0B-1E5DCAF15132}" destId="{BE61CFE6-5C3C-4497-9FA0-0229312599AF}" srcOrd="1" destOrd="0" presId="urn:microsoft.com/office/officeart/2005/8/layout/venn1"/>
    <dgm:cxn modelId="{9E924EEC-B7DC-4C3A-B43E-07B6AF8B47ED}" type="presParOf" srcId="{948BA31E-2E7E-4C14-BD0B-1E5DCAF15132}" destId="{7E122FC1-3CC9-4894-BF4A-9381C753202C}" srcOrd="2" destOrd="0" presId="urn:microsoft.com/office/officeart/2005/8/layout/venn1"/>
    <dgm:cxn modelId="{B15D5870-596E-4B1E-8791-C43B77BD0205}" type="presParOf" srcId="{948BA31E-2E7E-4C14-BD0B-1E5DCAF15132}" destId="{7EE44088-0327-4E5B-BF44-D65E760BBB82}" srcOrd="3" destOrd="0" presId="urn:microsoft.com/office/officeart/2005/8/layout/venn1"/>
    <dgm:cxn modelId="{F945079D-8FA5-4E59-AB26-4C409B16AE82}" type="presParOf" srcId="{948BA31E-2E7E-4C14-BD0B-1E5DCAF15132}" destId="{BFA3295A-E842-4D99-B41F-84405FF1AC8E}" srcOrd="4" destOrd="0" presId="urn:microsoft.com/office/officeart/2005/8/layout/venn1"/>
    <dgm:cxn modelId="{5E430C01-F8BA-4670-8968-39B4FC54B502}" type="presParOf" srcId="{948BA31E-2E7E-4C14-BD0B-1E5DCAF15132}" destId="{0AA2D80B-7B3F-4A27-9A41-B7914DA927C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24F1C0-6A3F-4051-82A1-DF8CBAC6C18A}" type="doc">
      <dgm:prSet loTypeId="urn:microsoft.com/office/officeart/2005/8/layout/chevron1" loCatId="process" qsTypeId="urn:microsoft.com/office/officeart/2005/8/quickstyle/simple5" qsCatId="simple" csTypeId="urn:microsoft.com/office/officeart/2005/8/colors/accent6_4" csCatId="accent6"/>
      <dgm:spPr/>
      <dgm:t>
        <a:bodyPr/>
        <a:lstStyle/>
        <a:p>
          <a:endParaRPr lang="pt-BR"/>
        </a:p>
      </dgm:t>
    </dgm:pt>
    <dgm:pt modelId="{9350ED05-2840-4263-BEE4-A1960E5A7795}">
      <dgm:prSet/>
      <dgm:spPr/>
      <dgm:t>
        <a:bodyPr/>
        <a:lstStyle/>
        <a:p>
          <a:r>
            <a:rPr lang="pt-BR"/>
            <a:t>1</a:t>
          </a:r>
        </a:p>
      </dgm:t>
    </dgm:pt>
    <dgm:pt modelId="{F8B6F20F-4F6F-4C79-AFB0-AA9755358D4D}" type="parTrans" cxnId="{A39BBE44-A21A-4F34-A87F-E5540349C44D}">
      <dgm:prSet/>
      <dgm:spPr/>
      <dgm:t>
        <a:bodyPr/>
        <a:lstStyle/>
        <a:p>
          <a:endParaRPr lang="pt-BR"/>
        </a:p>
      </dgm:t>
    </dgm:pt>
    <dgm:pt modelId="{EC29579A-A2A3-45DB-83F8-357736747A98}" type="sibTrans" cxnId="{A39BBE44-A21A-4F34-A87F-E5540349C44D}">
      <dgm:prSet/>
      <dgm:spPr/>
      <dgm:t>
        <a:bodyPr/>
        <a:lstStyle/>
        <a:p>
          <a:endParaRPr lang="pt-BR"/>
        </a:p>
      </dgm:t>
    </dgm:pt>
    <dgm:pt modelId="{99A18B49-5E29-4045-95C0-B6712D53E46B}">
      <dgm:prSet/>
      <dgm:spPr/>
      <dgm:t>
        <a:bodyPr/>
        <a:lstStyle/>
        <a:p>
          <a:r>
            <a:rPr lang="pt-BR"/>
            <a:t>2</a:t>
          </a:r>
        </a:p>
      </dgm:t>
    </dgm:pt>
    <dgm:pt modelId="{AC170C87-9F5C-482B-8627-3A52BE75AD5C}" type="parTrans" cxnId="{41B89B83-79CC-40E5-8FB8-6344A483B6B2}">
      <dgm:prSet/>
      <dgm:spPr/>
      <dgm:t>
        <a:bodyPr/>
        <a:lstStyle/>
        <a:p>
          <a:endParaRPr lang="pt-BR"/>
        </a:p>
      </dgm:t>
    </dgm:pt>
    <dgm:pt modelId="{C07ABC17-483C-4200-9624-3B9DC60C0F6D}" type="sibTrans" cxnId="{41B89B83-79CC-40E5-8FB8-6344A483B6B2}">
      <dgm:prSet/>
      <dgm:spPr/>
      <dgm:t>
        <a:bodyPr/>
        <a:lstStyle/>
        <a:p>
          <a:endParaRPr lang="pt-BR"/>
        </a:p>
      </dgm:t>
    </dgm:pt>
    <dgm:pt modelId="{4A393F97-98C0-4C6D-BCE3-1402353C2A80}">
      <dgm:prSet/>
      <dgm:spPr/>
      <dgm:t>
        <a:bodyPr/>
        <a:lstStyle/>
        <a:p>
          <a:r>
            <a:rPr lang="pt-BR"/>
            <a:t>3</a:t>
          </a:r>
        </a:p>
      </dgm:t>
    </dgm:pt>
    <dgm:pt modelId="{208D6AE3-CABD-407D-8783-80099ED9CC88}" type="parTrans" cxnId="{2CF95F2B-727B-48AD-A150-8FAC760EE2ED}">
      <dgm:prSet/>
      <dgm:spPr/>
      <dgm:t>
        <a:bodyPr/>
        <a:lstStyle/>
        <a:p>
          <a:endParaRPr lang="pt-BR"/>
        </a:p>
      </dgm:t>
    </dgm:pt>
    <dgm:pt modelId="{C5F1E35D-4B2F-49B9-BAC9-77F63B2CE420}" type="sibTrans" cxnId="{2CF95F2B-727B-48AD-A150-8FAC760EE2ED}">
      <dgm:prSet/>
      <dgm:spPr/>
      <dgm:t>
        <a:bodyPr/>
        <a:lstStyle/>
        <a:p>
          <a:endParaRPr lang="pt-BR"/>
        </a:p>
      </dgm:t>
    </dgm:pt>
    <dgm:pt modelId="{CAF9F90D-AA07-4FDF-83EE-ED033680C112}" type="pres">
      <dgm:prSet presAssocID="{7F24F1C0-6A3F-4051-82A1-DF8CBAC6C18A}" presName="Name0" presStyleCnt="0">
        <dgm:presLayoutVars>
          <dgm:dir/>
          <dgm:animLvl val="lvl"/>
          <dgm:resizeHandles val="exact"/>
        </dgm:presLayoutVars>
      </dgm:prSet>
      <dgm:spPr/>
    </dgm:pt>
    <dgm:pt modelId="{28BA3723-42B3-4B2D-8C9B-532F2B4DAEA8}" type="pres">
      <dgm:prSet presAssocID="{9350ED05-2840-4263-BEE4-A1960E5A77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88104AA-C687-4769-B756-0C957E03518A}" type="pres">
      <dgm:prSet presAssocID="{EC29579A-A2A3-45DB-83F8-357736747A98}" presName="parTxOnlySpace" presStyleCnt="0"/>
      <dgm:spPr/>
    </dgm:pt>
    <dgm:pt modelId="{9C3FD468-8C91-4DCE-B70D-8BBFA4E142AE}" type="pres">
      <dgm:prSet presAssocID="{99A18B49-5E29-4045-95C0-B6712D53E46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DBD5605-DBCE-4F36-8EFC-2FC9382DCDC9}" type="pres">
      <dgm:prSet presAssocID="{C07ABC17-483C-4200-9624-3B9DC60C0F6D}" presName="parTxOnlySpace" presStyleCnt="0"/>
      <dgm:spPr/>
    </dgm:pt>
    <dgm:pt modelId="{4D17638D-6757-4177-BB4F-E1DE4438A11C}" type="pres">
      <dgm:prSet presAssocID="{4A393F97-98C0-4C6D-BCE3-1402353C2A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CF95F2B-727B-48AD-A150-8FAC760EE2ED}" srcId="{7F24F1C0-6A3F-4051-82A1-DF8CBAC6C18A}" destId="{4A393F97-98C0-4C6D-BCE3-1402353C2A80}" srcOrd="2" destOrd="0" parTransId="{208D6AE3-CABD-407D-8783-80099ED9CC88}" sibTransId="{C5F1E35D-4B2F-49B9-BAC9-77F63B2CE420}"/>
    <dgm:cxn modelId="{EC28CD40-284A-49B3-A104-A2A745D35DFC}" type="presOf" srcId="{4A393F97-98C0-4C6D-BCE3-1402353C2A80}" destId="{4D17638D-6757-4177-BB4F-E1DE4438A11C}" srcOrd="0" destOrd="0" presId="urn:microsoft.com/office/officeart/2005/8/layout/chevron1"/>
    <dgm:cxn modelId="{A39BBE44-A21A-4F34-A87F-E5540349C44D}" srcId="{7F24F1C0-6A3F-4051-82A1-DF8CBAC6C18A}" destId="{9350ED05-2840-4263-BEE4-A1960E5A7795}" srcOrd="0" destOrd="0" parTransId="{F8B6F20F-4F6F-4C79-AFB0-AA9755358D4D}" sibTransId="{EC29579A-A2A3-45DB-83F8-357736747A98}"/>
    <dgm:cxn modelId="{19797A6D-4CFC-4FE2-A775-5B9FF1F4F0B7}" type="presOf" srcId="{7F24F1C0-6A3F-4051-82A1-DF8CBAC6C18A}" destId="{CAF9F90D-AA07-4FDF-83EE-ED033680C112}" srcOrd="0" destOrd="0" presId="urn:microsoft.com/office/officeart/2005/8/layout/chevron1"/>
    <dgm:cxn modelId="{41B89B83-79CC-40E5-8FB8-6344A483B6B2}" srcId="{7F24F1C0-6A3F-4051-82A1-DF8CBAC6C18A}" destId="{99A18B49-5E29-4045-95C0-B6712D53E46B}" srcOrd="1" destOrd="0" parTransId="{AC170C87-9F5C-482B-8627-3A52BE75AD5C}" sibTransId="{C07ABC17-483C-4200-9624-3B9DC60C0F6D}"/>
    <dgm:cxn modelId="{6CA4C6C3-D4EE-4D7F-93A2-90D343040480}" type="presOf" srcId="{9350ED05-2840-4263-BEE4-A1960E5A7795}" destId="{28BA3723-42B3-4B2D-8C9B-532F2B4DAEA8}" srcOrd="0" destOrd="0" presId="urn:microsoft.com/office/officeart/2005/8/layout/chevron1"/>
    <dgm:cxn modelId="{D25CC0D8-3983-419C-A358-99D9A108DBDE}" type="presOf" srcId="{99A18B49-5E29-4045-95C0-B6712D53E46B}" destId="{9C3FD468-8C91-4DCE-B70D-8BBFA4E142AE}" srcOrd="0" destOrd="0" presId="urn:microsoft.com/office/officeart/2005/8/layout/chevron1"/>
    <dgm:cxn modelId="{5595A8F6-20B1-4653-8631-301E0D0A5259}" type="presParOf" srcId="{CAF9F90D-AA07-4FDF-83EE-ED033680C112}" destId="{28BA3723-42B3-4B2D-8C9B-532F2B4DAEA8}" srcOrd="0" destOrd="0" presId="urn:microsoft.com/office/officeart/2005/8/layout/chevron1"/>
    <dgm:cxn modelId="{125637B6-DE8B-4FF1-9042-3D91E6123DE8}" type="presParOf" srcId="{CAF9F90D-AA07-4FDF-83EE-ED033680C112}" destId="{488104AA-C687-4769-B756-0C957E03518A}" srcOrd="1" destOrd="0" presId="urn:microsoft.com/office/officeart/2005/8/layout/chevron1"/>
    <dgm:cxn modelId="{93DFAFB8-41DF-498A-93E5-7CB034BDFCA8}" type="presParOf" srcId="{CAF9F90D-AA07-4FDF-83EE-ED033680C112}" destId="{9C3FD468-8C91-4DCE-B70D-8BBFA4E142AE}" srcOrd="2" destOrd="0" presId="urn:microsoft.com/office/officeart/2005/8/layout/chevron1"/>
    <dgm:cxn modelId="{23C15934-7F86-44F7-9C4D-602DADC43D08}" type="presParOf" srcId="{CAF9F90D-AA07-4FDF-83EE-ED033680C112}" destId="{3DBD5605-DBCE-4F36-8EFC-2FC9382DCDC9}" srcOrd="3" destOrd="0" presId="urn:microsoft.com/office/officeart/2005/8/layout/chevron1"/>
    <dgm:cxn modelId="{2C15FE79-B41D-4DD0-80D1-57951FB864E9}" type="presParOf" srcId="{CAF9F90D-AA07-4FDF-83EE-ED033680C112}" destId="{4D17638D-6757-4177-BB4F-E1DE4438A11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4D7462-4E53-4016-93BF-27A2B159809C}" type="doc">
      <dgm:prSet loTypeId="urn:microsoft.com/office/officeart/2005/8/layout/p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2BDA5EF9-13DB-488A-949D-B4F16B66F123}">
      <dgm:prSet/>
      <dgm:spPr/>
      <dgm:t>
        <a:bodyPr/>
        <a:lstStyle/>
        <a:p>
          <a:r>
            <a:rPr lang="pt-BR" b="1" dirty="0"/>
            <a:t>Entendendo VBA </a:t>
          </a:r>
        </a:p>
        <a:p>
          <a:r>
            <a:rPr lang="pt-BR" dirty="0"/>
            <a:t>Explore os fundamentos de Visual Basic for </a:t>
          </a:r>
          <a:r>
            <a:rPr lang="pt-BR" dirty="0" err="1"/>
            <a:t>Applications</a:t>
          </a:r>
          <a:r>
            <a:rPr lang="pt-BR" dirty="0"/>
            <a:t> (VBA) para estender a funcionalidade do Excel e criar macros poderosas.</a:t>
          </a:r>
        </a:p>
      </dgm:t>
    </dgm:pt>
    <dgm:pt modelId="{451D0197-0A5F-452C-ACF3-830521B07F30}" type="parTrans" cxnId="{156ADDFF-180C-49BA-8615-7F98C6F4E858}">
      <dgm:prSet/>
      <dgm:spPr/>
      <dgm:t>
        <a:bodyPr/>
        <a:lstStyle/>
        <a:p>
          <a:endParaRPr lang="pt-BR"/>
        </a:p>
      </dgm:t>
    </dgm:pt>
    <dgm:pt modelId="{94FEAE15-ABBB-4B93-BF72-D9894D509E44}" type="sibTrans" cxnId="{156ADDFF-180C-49BA-8615-7F98C6F4E858}">
      <dgm:prSet/>
      <dgm:spPr/>
      <dgm:t>
        <a:bodyPr/>
        <a:lstStyle/>
        <a:p>
          <a:endParaRPr lang="pt-BR"/>
        </a:p>
      </dgm:t>
    </dgm:pt>
    <dgm:pt modelId="{D9781210-3B1A-468F-BB8F-3C76BCE4F43C}">
      <dgm:prSet/>
      <dgm:spPr/>
      <dgm:t>
        <a:bodyPr/>
        <a:lstStyle/>
        <a:p>
          <a:r>
            <a:rPr lang="pt-BR" b="1" dirty="0"/>
            <a:t>Interfaces Personalizadas </a:t>
          </a:r>
        </a:p>
        <a:p>
          <a:r>
            <a:rPr lang="pt-BR" dirty="0"/>
            <a:t>Crie interfaces personalizadas, como formulários e caixas de diálogo, para tornar a interação do usuário mais intuitiva e eficaz.</a:t>
          </a:r>
        </a:p>
      </dgm:t>
    </dgm:pt>
    <dgm:pt modelId="{292E369E-B004-472F-98C0-AFA7AA99DC59}" type="parTrans" cxnId="{984AF8A6-384B-41B3-9394-6FD5EDE76F62}">
      <dgm:prSet/>
      <dgm:spPr/>
      <dgm:t>
        <a:bodyPr/>
        <a:lstStyle/>
        <a:p>
          <a:endParaRPr lang="pt-BR"/>
        </a:p>
      </dgm:t>
    </dgm:pt>
    <dgm:pt modelId="{E0E29733-7721-4F38-95BE-8356DF6B9610}" type="sibTrans" cxnId="{984AF8A6-384B-41B3-9394-6FD5EDE76F62}">
      <dgm:prSet/>
      <dgm:spPr/>
      <dgm:t>
        <a:bodyPr/>
        <a:lstStyle/>
        <a:p>
          <a:endParaRPr lang="pt-BR"/>
        </a:p>
      </dgm:t>
    </dgm:pt>
    <dgm:pt modelId="{11744CC1-0E1A-4D4B-A9E1-16F65E8D83B3}">
      <dgm:prSet/>
      <dgm:spPr/>
      <dgm:t>
        <a:bodyPr/>
        <a:lstStyle/>
        <a:p>
          <a:r>
            <a:rPr lang="pt-BR" b="1" dirty="0"/>
            <a:t>Automatização Completa </a:t>
          </a:r>
        </a:p>
        <a:p>
          <a:r>
            <a:rPr lang="pt-BR" dirty="0"/>
            <a:t>Automatize processos completos, integrando dados, análises e geração de relatórios em um fluxo de trabalho contínuo.</a:t>
          </a:r>
        </a:p>
      </dgm:t>
    </dgm:pt>
    <dgm:pt modelId="{9A3E6473-0966-4F07-BB2C-D49B7CC71086}" type="parTrans" cxnId="{D7F234FE-9D04-436F-9CE0-163FD277F853}">
      <dgm:prSet/>
      <dgm:spPr/>
      <dgm:t>
        <a:bodyPr/>
        <a:lstStyle/>
        <a:p>
          <a:endParaRPr lang="pt-BR"/>
        </a:p>
      </dgm:t>
    </dgm:pt>
    <dgm:pt modelId="{9CCF5EE0-A074-4BE3-B231-5AD2824FE489}" type="sibTrans" cxnId="{D7F234FE-9D04-436F-9CE0-163FD277F853}">
      <dgm:prSet/>
      <dgm:spPr/>
      <dgm:t>
        <a:bodyPr/>
        <a:lstStyle/>
        <a:p>
          <a:endParaRPr lang="pt-BR"/>
        </a:p>
      </dgm:t>
    </dgm:pt>
    <dgm:pt modelId="{24A3299F-6D94-4717-AEF3-141E39245738}" type="pres">
      <dgm:prSet presAssocID="{FD4D7462-4E53-4016-93BF-27A2B159809C}" presName="Name0" presStyleCnt="0">
        <dgm:presLayoutVars>
          <dgm:dir/>
          <dgm:resizeHandles val="exact"/>
        </dgm:presLayoutVars>
      </dgm:prSet>
      <dgm:spPr/>
    </dgm:pt>
    <dgm:pt modelId="{255D7FBA-6722-49A3-BB46-079EF6F23AA8}" type="pres">
      <dgm:prSet presAssocID="{FD4D7462-4E53-4016-93BF-27A2B159809C}" presName="bkgdShp" presStyleLbl="alignAccFollowNode1" presStyleIdx="0" presStyleCnt="1"/>
      <dgm:spPr/>
    </dgm:pt>
    <dgm:pt modelId="{BA8BC4E8-7EF2-4E45-880E-C33E476E81DC}" type="pres">
      <dgm:prSet presAssocID="{FD4D7462-4E53-4016-93BF-27A2B159809C}" presName="linComp" presStyleCnt="0"/>
      <dgm:spPr/>
    </dgm:pt>
    <dgm:pt modelId="{0AD5AF60-8E93-4194-A3CA-95C02167E431}" type="pres">
      <dgm:prSet presAssocID="{2BDA5EF9-13DB-488A-949D-B4F16B66F123}" presName="compNode" presStyleCnt="0"/>
      <dgm:spPr/>
    </dgm:pt>
    <dgm:pt modelId="{EC9F66AD-D9A4-40CA-AB80-5D57D527632D}" type="pres">
      <dgm:prSet presAssocID="{2BDA5EF9-13DB-488A-949D-B4F16B66F123}" presName="node" presStyleLbl="node1" presStyleIdx="0" presStyleCnt="3">
        <dgm:presLayoutVars>
          <dgm:bulletEnabled val="1"/>
        </dgm:presLayoutVars>
      </dgm:prSet>
      <dgm:spPr/>
    </dgm:pt>
    <dgm:pt modelId="{FEA7E14C-7F31-4362-BCD2-68E813CE2AA8}" type="pres">
      <dgm:prSet presAssocID="{2BDA5EF9-13DB-488A-949D-B4F16B66F123}" presName="invisiNode" presStyleLbl="node1" presStyleIdx="0" presStyleCnt="3"/>
      <dgm:spPr/>
    </dgm:pt>
    <dgm:pt modelId="{D4EF5147-D8FC-463F-810C-66F0279904A1}" type="pres">
      <dgm:prSet presAssocID="{2BDA5EF9-13DB-488A-949D-B4F16B66F12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5D35D74-5110-4DA4-963D-11EE753FA355}" type="pres">
      <dgm:prSet presAssocID="{94FEAE15-ABBB-4B93-BF72-D9894D509E44}" presName="sibTrans" presStyleLbl="sibTrans2D1" presStyleIdx="0" presStyleCnt="0"/>
      <dgm:spPr/>
    </dgm:pt>
    <dgm:pt modelId="{A5AA5F45-B35E-4292-9930-61C94757F5BE}" type="pres">
      <dgm:prSet presAssocID="{D9781210-3B1A-468F-BB8F-3C76BCE4F43C}" presName="compNode" presStyleCnt="0"/>
      <dgm:spPr/>
    </dgm:pt>
    <dgm:pt modelId="{2E5E2114-6067-4B24-A959-89351F4BF026}" type="pres">
      <dgm:prSet presAssocID="{D9781210-3B1A-468F-BB8F-3C76BCE4F43C}" presName="node" presStyleLbl="node1" presStyleIdx="1" presStyleCnt="3">
        <dgm:presLayoutVars>
          <dgm:bulletEnabled val="1"/>
        </dgm:presLayoutVars>
      </dgm:prSet>
      <dgm:spPr/>
    </dgm:pt>
    <dgm:pt modelId="{D62F272D-C569-4309-A96B-FD5F21100390}" type="pres">
      <dgm:prSet presAssocID="{D9781210-3B1A-468F-BB8F-3C76BCE4F43C}" presName="invisiNode" presStyleLbl="node1" presStyleIdx="1" presStyleCnt="3"/>
      <dgm:spPr/>
    </dgm:pt>
    <dgm:pt modelId="{522DCFDB-7047-402C-8393-DA7BE46CC26E}" type="pres">
      <dgm:prSet presAssocID="{D9781210-3B1A-468F-BB8F-3C76BCE4F43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124B9EA6-A800-402C-86E3-DCB8051AFA6C}" type="pres">
      <dgm:prSet presAssocID="{E0E29733-7721-4F38-95BE-8356DF6B9610}" presName="sibTrans" presStyleLbl="sibTrans2D1" presStyleIdx="0" presStyleCnt="0"/>
      <dgm:spPr/>
    </dgm:pt>
    <dgm:pt modelId="{5EE9DAF8-FDD7-4B7C-9D90-FB5A16CC4F27}" type="pres">
      <dgm:prSet presAssocID="{11744CC1-0E1A-4D4B-A9E1-16F65E8D83B3}" presName="compNode" presStyleCnt="0"/>
      <dgm:spPr/>
    </dgm:pt>
    <dgm:pt modelId="{DC7EE18D-8058-4196-BB7D-8C0753C09D4D}" type="pres">
      <dgm:prSet presAssocID="{11744CC1-0E1A-4D4B-A9E1-16F65E8D83B3}" presName="node" presStyleLbl="node1" presStyleIdx="2" presStyleCnt="3">
        <dgm:presLayoutVars>
          <dgm:bulletEnabled val="1"/>
        </dgm:presLayoutVars>
      </dgm:prSet>
      <dgm:spPr/>
    </dgm:pt>
    <dgm:pt modelId="{EEF236C4-CC1D-4209-BA3E-84D17C90435E}" type="pres">
      <dgm:prSet presAssocID="{11744CC1-0E1A-4D4B-A9E1-16F65E8D83B3}" presName="invisiNode" presStyleLbl="node1" presStyleIdx="2" presStyleCnt="3"/>
      <dgm:spPr/>
    </dgm:pt>
    <dgm:pt modelId="{D3122B9F-67E0-4C63-B619-738E34CA8B3E}" type="pres">
      <dgm:prSet presAssocID="{11744CC1-0E1A-4D4B-A9E1-16F65E8D83B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</dgm:ptLst>
  <dgm:cxnLst>
    <dgm:cxn modelId="{292A8F3C-830C-4780-AD93-0CE1A79AB0C0}" type="presOf" srcId="{2BDA5EF9-13DB-488A-949D-B4F16B66F123}" destId="{EC9F66AD-D9A4-40CA-AB80-5D57D527632D}" srcOrd="0" destOrd="0" presId="urn:microsoft.com/office/officeart/2005/8/layout/pList2"/>
    <dgm:cxn modelId="{B1407267-70BF-4007-8BF9-79EF98638B67}" type="presOf" srcId="{11744CC1-0E1A-4D4B-A9E1-16F65E8D83B3}" destId="{DC7EE18D-8058-4196-BB7D-8C0753C09D4D}" srcOrd="0" destOrd="0" presId="urn:microsoft.com/office/officeart/2005/8/layout/pList2"/>
    <dgm:cxn modelId="{B9873B78-5674-4015-A0AC-0687F7970702}" type="presOf" srcId="{FD4D7462-4E53-4016-93BF-27A2B159809C}" destId="{24A3299F-6D94-4717-AEF3-141E39245738}" srcOrd="0" destOrd="0" presId="urn:microsoft.com/office/officeart/2005/8/layout/pList2"/>
    <dgm:cxn modelId="{4A2C838C-E757-4547-8DAE-5F3A6D1D12A5}" type="presOf" srcId="{94FEAE15-ABBB-4B93-BF72-D9894D509E44}" destId="{55D35D74-5110-4DA4-963D-11EE753FA355}" srcOrd="0" destOrd="0" presId="urn:microsoft.com/office/officeart/2005/8/layout/pList2"/>
    <dgm:cxn modelId="{984AF8A6-384B-41B3-9394-6FD5EDE76F62}" srcId="{FD4D7462-4E53-4016-93BF-27A2B159809C}" destId="{D9781210-3B1A-468F-BB8F-3C76BCE4F43C}" srcOrd="1" destOrd="0" parTransId="{292E369E-B004-472F-98C0-AFA7AA99DC59}" sibTransId="{E0E29733-7721-4F38-95BE-8356DF6B9610}"/>
    <dgm:cxn modelId="{DDE550F5-5E03-4F8F-A8CF-F9395D667352}" type="presOf" srcId="{D9781210-3B1A-468F-BB8F-3C76BCE4F43C}" destId="{2E5E2114-6067-4B24-A959-89351F4BF026}" srcOrd="0" destOrd="0" presId="urn:microsoft.com/office/officeart/2005/8/layout/pList2"/>
    <dgm:cxn modelId="{FADEC8F6-3BFD-48CD-92FB-A8F1E191AB00}" type="presOf" srcId="{E0E29733-7721-4F38-95BE-8356DF6B9610}" destId="{124B9EA6-A800-402C-86E3-DCB8051AFA6C}" srcOrd="0" destOrd="0" presId="urn:microsoft.com/office/officeart/2005/8/layout/pList2"/>
    <dgm:cxn modelId="{D7F234FE-9D04-436F-9CE0-163FD277F853}" srcId="{FD4D7462-4E53-4016-93BF-27A2B159809C}" destId="{11744CC1-0E1A-4D4B-A9E1-16F65E8D83B3}" srcOrd="2" destOrd="0" parTransId="{9A3E6473-0966-4F07-BB2C-D49B7CC71086}" sibTransId="{9CCF5EE0-A074-4BE3-B231-5AD2824FE489}"/>
    <dgm:cxn modelId="{156ADDFF-180C-49BA-8615-7F98C6F4E858}" srcId="{FD4D7462-4E53-4016-93BF-27A2B159809C}" destId="{2BDA5EF9-13DB-488A-949D-B4F16B66F123}" srcOrd="0" destOrd="0" parTransId="{451D0197-0A5F-452C-ACF3-830521B07F30}" sibTransId="{94FEAE15-ABBB-4B93-BF72-D9894D509E44}"/>
    <dgm:cxn modelId="{8ECEA6B1-B9B3-42D8-97E2-AB1F41E3183A}" type="presParOf" srcId="{24A3299F-6D94-4717-AEF3-141E39245738}" destId="{255D7FBA-6722-49A3-BB46-079EF6F23AA8}" srcOrd="0" destOrd="0" presId="urn:microsoft.com/office/officeart/2005/8/layout/pList2"/>
    <dgm:cxn modelId="{32B895ED-0819-4BF4-A472-9294A2FC48CA}" type="presParOf" srcId="{24A3299F-6D94-4717-AEF3-141E39245738}" destId="{BA8BC4E8-7EF2-4E45-880E-C33E476E81DC}" srcOrd="1" destOrd="0" presId="urn:microsoft.com/office/officeart/2005/8/layout/pList2"/>
    <dgm:cxn modelId="{EE487025-9318-4284-9F3E-F849F04FA796}" type="presParOf" srcId="{BA8BC4E8-7EF2-4E45-880E-C33E476E81DC}" destId="{0AD5AF60-8E93-4194-A3CA-95C02167E431}" srcOrd="0" destOrd="0" presId="urn:microsoft.com/office/officeart/2005/8/layout/pList2"/>
    <dgm:cxn modelId="{217B8BF0-3A84-46DC-9C4A-7E1C6E8E42F9}" type="presParOf" srcId="{0AD5AF60-8E93-4194-A3CA-95C02167E431}" destId="{EC9F66AD-D9A4-40CA-AB80-5D57D527632D}" srcOrd="0" destOrd="0" presId="urn:microsoft.com/office/officeart/2005/8/layout/pList2"/>
    <dgm:cxn modelId="{86F88B83-B103-4A8E-9333-6CE45B6BDC8A}" type="presParOf" srcId="{0AD5AF60-8E93-4194-A3CA-95C02167E431}" destId="{FEA7E14C-7F31-4362-BCD2-68E813CE2AA8}" srcOrd="1" destOrd="0" presId="urn:microsoft.com/office/officeart/2005/8/layout/pList2"/>
    <dgm:cxn modelId="{292C2075-3728-456D-B1F1-EBB6C5F89092}" type="presParOf" srcId="{0AD5AF60-8E93-4194-A3CA-95C02167E431}" destId="{D4EF5147-D8FC-463F-810C-66F0279904A1}" srcOrd="2" destOrd="0" presId="urn:microsoft.com/office/officeart/2005/8/layout/pList2"/>
    <dgm:cxn modelId="{52F6DB8E-7F04-4634-A0EB-C9748FA4331C}" type="presParOf" srcId="{BA8BC4E8-7EF2-4E45-880E-C33E476E81DC}" destId="{55D35D74-5110-4DA4-963D-11EE753FA355}" srcOrd="1" destOrd="0" presId="urn:microsoft.com/office/officeart/2005/8/layout/pList2"/>
    <dgm:cxn modelId="{8F4F2E70-797D-4AE6-AABA-04708EC389EF}" type="presParOf" srcId="{BA8BC4E8-7EF2-4E45-880E-C33E476E81DC}" destId="{A5AA5F45-B35E-4292-9930-61C94757F5BE}" srcOrd="2" destOrd="0" presId="urn:microsoft.com/office/officeart/2005/8/layout/pList2"/>
    <dgm:cxn modelId="{E1E2D2F9-5392-4F7E-ABBA-D1808F36848E}" type="presParOf" srcId="{A5AA5F45-B35E-4292-9930-61C94757F5BE}" destId="{2E5E2114-6067-4B24-A959-89351F4BF026}" srcOrd="0" destOrd="0" presId="urn:microsoft.com/office/officeart/2005/8/layout/pList2"/>
    <dgm:cxn modelId="{57599523-CF07-4310-9B54-4EA7763E9147}" type="presParOf" srcId="{A5AA5F45-B35E-4292-9930-61C94757F5BE}" destId="{D62F272D-C569-4309-A96B-FD5F21100390}" srcOrd="1" destOrd="0" presId="urn:microsoft.com/office/officeart/2005/8/layout/pList2"/>
    <dgm:cxn modelId="{BABD8CA3-BBC5-4B80-BC76-4F01E0FE742F}" type="presParOf" srcId="{A5AA5F45-B35E-4292-9930-61C94757F5BE}" destId="{522DCFDB-7047-402C-8393-DA7BE46CC26E}" srcOrd="2" destOrd="0" presId="urn:microsoft.com/office/officeart/2005/8/layout/pList2"/>
    <dgm:cxn modelId="{2C748923-60B7-4E63-A75A-B225DB9FC2BD}" type="presParOf" srcId="{BA8BC4E8-7EF2-4E45-880E-C33E476E81DC}" destId="{124B9EA6-A800-402C-86E3-DCB8051AFA6C}" srcOrd="3" destOrd="0" presId="urn:microsoft.com/office/officeart/2005/8/layout/pList2"/>
    <dgm:cxn modelId="{6A6621BD-793C-4DE0-83B9-36B602A1EE97}" type="presParOf" srcId="{BA8BC4E8-7EF2-4E45-880E-C33E476E81DC}" destId="{5EE9DAF8-FDD7-4B7C-9D90-FB5A16CC4F27}" srcOrd="4" destOrd="0" presId="urn:microsoft.com/office/officeart/2005/8/layout/pList2"/>
    <dgm:cxn modelId="{E4FC6D90-B9A1-4DD1-86F2-07E81738CBC3}" type="presParOf" srcId="{5EE9DAF8-FDD7-4B7C-9D90-FB5A16CC4F27}" destId="{DC7EE18D-8058-4196-BB7D-8C0753C09D4D}" srcOrd="0" destOrd="0" presId="urn:microsoft.com/office/officeart/2005/8/layout/pList2"/>
    <dgm:cxn modelId="{533F11A9-2AEC-489B-B113-BCD769197EC0}" type="presParOf" srcId="{5EE9DAF8-FDD7-4B7C-9D90-FB5A16CC4F27}" destId="{EEF236C4-CC1D-4209-BA3E-84D17C90435E}" srcOrd="1" destOrd="0" presId="urn:microsoft.com/office/officeart/2005/8/layout/pList2"/>
    <dgm:cxn modelId="{34274B6E-03F5-45EA-8C83-116535D6C170}" type="presParOf" srcId="{5EE9DAF8-FDD7-4B7C-9D90-FB5A16CC4F27}" destId="{D3122B9F-67E0-4C63-B619-738E34CA8B3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C53EE-A72D-479A-B258-88491B59272A}">
      <dsp:nvSpPr>
        <dsp:cNvPr id="0" name=""/>
        <dsp:cNvSpPr/>
      </dsp:nvSpPr>
      <dsp:spPr>
        <a:xfrm>
          <a:off x="369447" y="1056902"/>
          <a:ext cx="4454688" cy="1579454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Excel é uma ferramenta extremamente poderosa que proporciona uma impressionante gama de funcionalidades para profissionais de todas as áreas. </a:t>
          </a:r>
        </a:p>
      </dsp:txBody>
      <dsp:txXfrm>
        <a:off x="369447" y="1056902"/>
        <a:ext cx="4454688" cy="1579454"/>
      </dsp:txXfrm>
    </dsp:sp>
    <dsp:sp modelId="{B1D1D23B-CDB4-44C1-8BDF-699EF17F9882}">
      <dsp:nvSpPr>
        <dsp:cNvPr id="0" name=""/>
        <dsp:cNvSpPr/>
      </dsp:nvSpPr>
      <dsp:spPr>
        <a:xfrm>
          <a:off x="958" y="881512"/>
          <a:ext cx="1048317" cy="1572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2322E-F8BD-4F32-97A2-5C653DD903A1}">
      <dsp:nvSpPr>
        <dsp:cNvPr id="0" name=""/>
        <dsp:cNvSpPr/>
      </dsp:nvSpPr>
      <dsp:spPr>
        <a:xfrm>
          <a:off x="5299121" y="1118296"/>
          <a:ext cx="4792306" cy="1497595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sp:txBody>
      <dsp:txXfrm>
        <a:off x="5299121" y="1118296"/>
        <a:ext cx="4792306" cy="1497595"/>
      </dsp:txXfrm>
    </dsp:sp>
    <dsp:sp modelId="{850BCA00-D72E-41B5-9EB8-C436C5D0DCE7}">
      <dsp:nvSpPr>
        <dsp:cNvPr id="0" name=""/>
        <dsp:cNvSpPr/>
      </dsp:nvSpPr>
      <dsp:spPr>
        <a:xfrm>
          <a:off x="5099441" y="901977"/>
          <a:ext cx="1048317" cy="15724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7035D-0B36-4055-BB6B-E0F55F5EB75F}">
      <dsp:nvSpPr>
        <dsp:cNvPr id="0" name=""/>
        <dsp:cNvSpPr/>
      </dsp:nvSpPr>
      <dsp:spPr>
        <a:xfrm>
          <a:off x="2554101" y="2861331"/>
          <a:ext cx="5053343" cy="1823068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Dominar o Excel é, assim, um diferencial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competitivo no mercado, habilitando o profissional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a otimizar processos e a extrair o máximo de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insights de conjuntos de dados complexos.</a:t>
          </a:r>
        </a:p>
      </dsp:txBody>
      <dsp:txXfrm>
        <a:off x="2554101" y="2861331"/>
        <a:ext cx="5053343" cy="1823068"/>
      </dsp:txXfrm>
    </dsp:sp>
    <dsp:sp modelId="{B6F4E42A-C458-467C-9296-02D2DF9994BB}">
      <dsp:nvSpPr>
        <dsp:cNvPr id="0" name=""/>
        <dsp:cNvSpPr/>
      </dsp:nvSpPr>
      <dsp:spPr>
        <a:xfrm>
          <a:off x="2189661" y="2683932"/>
          <a:ext cx="1048317" cy="1572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D4529-06E8-449A-A045-04455004E6A4}">
      <dsp:nvSpPr>
        <dsp:cNvPr id="0" name=""/>
        <dsp:cNvSpPr/>
      </dsp:nvSpPr>
      <dsp:spPr>
        <a:xfrm>
          <a:off x="2425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sp:txBody>
      <dsp:txXfrm>
        <a:off x="2425" y="0"/>
        <a:ext cx="2380298" cy="1325487"/>
      </dsp:txXfrm>
    </dsp:sp>
    <dsp:sp modelId="{695A303D-BE1E-4894-8871-14670EAB22C1}">
      <dsp:nvSpPr>
        <dsp:cNvPr id="0" name=""/>
        <dsp:cNvSpPr/>
      </dsp:nvSpPr>
      <dsp:spPr>
        <a:xfrm>
          <a:off x="240455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planilhas são o coração do Excel, onde os dados são inseridos, organizados e analisados.</a:t>
          </a:r>
        </a:p>
      </dsp:txBody>
      <dsp:txXfrm>
        <a:off x="296228" y="1381260"/>
        <a:ext cx="1792692" cy="2760344"/>
      </dsp:txXfrm>
    </dsp:sp>
    <dsp:sp modelId="{61315AE1-38AF-4D36-A3F9-D9507FCD9A6C}">
      <dsp:nvSpPr>
        <dsp:cNvPr id="0" name=""/>
        <dsp:cNvSpPr/>
      </dsp:nvSpPr>
      <dsp:spPr>
        <a:xfrm>
          <a:off x="2561246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sp:txBody>
      <dsp:txXfrm>
        <a:off x="2561246" y="0"/>
        <a:ext cx="2380298" cy="1325487"/>
      </dsp:txXfrm>
    </dsp:sp>
    <dsp:sp modelId="{E735ACC6-147D-463F-BAC9-17E02C36C307}">
      <dsp:nvSpPr>
        <dsp:cNvPr id="0" name=""/>
        <dsp:cNvSpPr/>
      </dsp:nvSpPr>
      <dsp:spPr>
        <a:xfrm>
          <a:off x="2799276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Os gráficos transformam dados em visualizações compreensíveis, facilitando a interpretação de informações complexas.</a:t>
          </a:r>
          <a:endParaRPr lang="pt-BR" sz="1900" kern="1200" dirty="0"/>
        </a:p>
      </dsp:txBody>
      <dsp:txXfrm>
        <a:off x="2855049" y="1381260"/>
        <a:ext cx="1792692" cy="2760344"/>
      </dsp:txXfrm>
    </dsp:sp>
    <dsp:sp modelId="{C2DBE320-736E-40AB-ABA5-8877661BCFF4}">
      <dsp:nvSpPr>
        <dsp:cNvPr id="0" name=""/>
        <dsp:cNvSpPr/>
      </dsp:nvSpPr>
      <dsp:spPr>
        <a:xfrm>
          <a:off x="5120067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sp:txBody>
      <dsp:txXfrm>
        <a:off x="5120067" y="0"/>
        <a:ext cx="2380298" cy="1325487"/>
      </dsp:txXfrm>
    </dsp:sp>
    <dsp:sp modelId="{21A50FE7-FD92-45F6-8920-ACCE8B9881C6}">
      <dsp:nvSpPr>
        <dsp:cNvPr id="0" name=""/>
        <dsp:cNvSpPr/>
      </dsp:nvSpPr>
      <dsp:spPr>
        <a:xfrm>
          <a:off x="5358097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Ferramentas de filtragem tornam mais fácil trabalhar com grandes conjuntos de dados, extraindo apenas as informações necessárias.</a:t>
          </a:r>
          <a:endParaRPr lang="pt-BR" sz="1900" kern="1200" dirty="0"/>
        </a:p>
      </dsp:txBody>
      <dsp:txXfrm>
        <a:off x="5413870" y="1381260"/>
        <a:ext cx="1792692" cy="2760344"/>
      </dsp:txXfrm>
    </dsp:sp>
    <dsp:sp modelId="{C27E74E5-6558-46A4-BCA9-60748EA6148E}">
      <dsp:nvSpPr>
        <dsp:cNvPr id="0" name=""/>
        <dsp:cNvSpPr/>
      </dsp:nvSpPr>
      <dsp:spPr>
        <a:xfrm>
          <a:off x="7678888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Macros</a:t>
          </a:r>
        </a:p>
      </dsp:txBody>
      <dsp:txXfrm>
        <a:off x="7678888" y="0"/>
        <a:ext cx="2380298" cy="1325487"/>
      </dsp:txXfrm>
    </dsp:sp>
    <dsp:sp modelId="{CCCC1F19-DDEF-45DA-836E-670F5DFA486B}">
      <dsp:nvSpPr>
        <dsp:cNvPr id="0" name=""/>
        <dsp:cNvSpPr/>
      </dsp:nvSpPr>
      <dsp:spPr>
        <a:xfrm>
          <a:off x="7916918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macros para automatizar tarefas recorrentes e otimizar seu fluxo de trabalho no Excel.</a:t>
          </a:r>
          <a:endParaRPr lang="pt-BR" sz="1900" kern="1200" dirty="0"/>
        </a:p>
      </dsp:txBody>
      <dsp:txXfrm>
        <a:off x="7972691" y="1381260"/>
        <a:ext cx="1792692" cy="2760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98981-6E6E-4A05-983A-580EED544471}">
      <dsp:nvSpPr>
        <dsp:cNvPr id="0" name=""/>
        <dsp:cNvSpPr/>
      </dsp:nvSpPr>
      <dsp:spPr>
        <a:xfrm>
          <a:off x="1999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Este curso vai explorar as capacidades técnicas essenciais que você deve dominar para se tornar um usuário avançado do Excel. </a:t>
          </a:r>
        </a:p>
      </dsp:txBody>
      <dsp:txXfrm>
        <a:off x="1999" y="1967340"/>
        <a:ext cx="3110471" cy="1967340"/>
      </dsp:txXfrm>
    </dsp:sp>
    <dsp:sp modelId="{CC42DB13-92AC-4027-B5C0-DB35F280841D}">
      <dsp:nvSpPr>
        <dsp:cNvPr id="0" name=""/>
        <dsp:cNvSpPr/>
      </dsp:nvSpPr>
      <dsp:spPr>
        <a:xfrm>
          <a:off x="738329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AE434-79C2-4DA1-A3F1-DA8EE8BB57A1}">
      <dsp:nvSpPr>
        <dsp:cNvPr id="0" name=""/>
        <dsp:cNvSpPr/>
      </dsp:nvSpPr>
      <dsp:spPr>
        <a:xfrm>
          <a:off x="3205784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Desde o conhecimento das suas fórmulas e funções até a criação de macros para automatizar tarefas, </a:t>
          </a:r>
        </a:p>
      </dsp:txBody>
      <dsp:txXfrm>
        <a:off x="3205784" y="1967340"/>
        <a:ext cx="3110471" cy="1967340"/>
      </dsp:txXfrm>
    </dsp:sp>
    <dsp:sp modelId="{76B39D37-141E-41DB-A245-D408C7C0DE3E}">
      <dsp:nvSpPr>
        <dsp:cNvPr id="0" name=""/>
        <dsp:cNvSpPr/>
      </dsp:nvSpPr>
      <dsp:spPr>
        <a:xfrm>
          <a:off x="3942115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E5235-F2FE-433B-BE14-0FD3E930E58B}">
      <dsp:nvSpPr>
        <dsp:cNvPr id="0" name=""/>
        <dsp:cNvSpPr/>
      </dsp:nvSpPr>
      <dsp:spPr>
        <a:xfrm>
          <a:off x="6409570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Cada módulo do curso vai oferecer um mergulho profundo em uma habilidade específica do Excel essencial para o sucesso profissional.</a:t>
          </a:r>
        </a:p>
      </dsp:txBody>
      <dsp:txXfrm>
        <a:off x="6409570" y="1967340"/>
        <a:ext cx="3110471" cy="1967340"/>
      </dsp:txXfrm>
    </dsp:sp>
    <dsp:sp modelId="{2AEEE8AE-63A3-48A9-AED1-5BBC13C84970}">
      <dsp:nvSpPr>
        <dsp:cNvPr id="0" name=""/>
        <dsp:cNvSpPr/>
      </dsp:nvSpPr>
      <dsp:spPr>
        <a:xfrm>
          <a:off x="7145900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000" r="-86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90043-98C2-4DE5-84E3-0BA20345AC45}">
      <dsp:nvSpPr>
        <dsp:cNvPr id="0" name=""/>
        <dsp:cNvSpPr/>
      </dsp:nvSpPr>
      <dsp:spPr>
        <a:xfrm>
          <a:off x="380881" y="3934680"/>
          <a:ext cx="8760277" cy="737752"/>
        </a:xfrm>
        <a:prstGeom prst="leftRight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77BFB-DCE5-43AB-95EE-60629FA5CD61}">
      <dsp:nvSpPr>
        <dsp:cNvPr id="0" name=""/>
        <dsp:cNvSpPr/>
      </dsp:nvSpPr>
      <dsp:spPr>
        <a:xfrm>
          <a:off x="1659595" y="0"/>
          <a:ext cx="2679022" cy="267943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D97F0-CB0B-439F-8B47-C5B065551263}">
      <dsp:nvSpPr>
        <dsp:cNvPr id="0" name=""/>
        <dsp:cNvSpPr/>
      </dsp:nvSpPr>
      <dsp:spPr>
        <a:xfrm>
          <a:off x="4144784" y="724815"/>
          <a:ext cx="2605681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sp:txBody>
      <dsp:txXfrm>
        <a:off x="4144784" y="724815"/>
        <a:ext cx="2605681" cy="1071994"/>
      </dsp:txXfrm>
    </dsp:sp>
    <dsp:sp modelId="{30F3C666-A031-4627-AC52-B3FEA9A8614B}">
      <dsp:nvSpPr>
        <dsp:cNvPr id="0" name=""/>
        <dsp:cNvSpPr/>
      </dsp:nvSpPr>
      <dsp:spPr>
        <a:xfrm>
          <a:off x="2251747" y="967355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1. Seleção de Dados</a:t>
          </a:r>
          <a:endParaRPr lang="pt-BR" sz="1500" kern="1200"/>
        </a:p>
      </dsp:txBody>
      <dsp:txXfrm>
        <a:off x="2251747" y="967355"/>
        <a:ext cx="1488681" cy="744162"/>
      </dsp:txXfrm>
    </dsp:sp>
    <dsp:sp modelId="{38BCEA11-9E08-40DD-80C5-26EEDCE7B84D}">
      <dsp:nvSpPr>
        <dsp:cNvPr id="0" name=""/>
        <dsp:cNvSpPr/>
      </dsp:nvSpPr>
      <dsp:spPr>
        <a:xfrm>
          <a:off x="915506" y="1539531"/>
          <a:ext cx="2679022" cy="267943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41FCE-2606-43F1-81F3-C58A4BE99835}">
      <dsp:nvSpPr>
        <dsp:cNvPr id="0" name=""/>
        <dsp:cNvSpPr/>
      </dsp:nvSpPr>
      <dsp:spPr>
        <a:xfrm>
          <a:off x="3696848" y="2325877"/>
          <a:ext cx="2665686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3696848" y="2325877"/>
        <a:ext cx="2665686" cy="1071994"/>
      </dsp:txXfrm>
    </dsp:sp>
    <dsp:sp modelId="{40D4F16E-CD80-43E3-A12A-FC22CCCAF944}">
      <dsp:nvSpPr>
        <dsp:cNvPr id="0" name=""/>
        <dsp:cNvSpPr/>
      </dsp:nvSpPr>
      <dsp:spPr>
        <a:xfrm>
          <a:off x="1510676" y="2515792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2. Configuração de Tabelas</a:t>
          </a:r>
          <a:endParaRPr lang="pt-BR" sz="1500" kern="1200"/>
        </a:p>
      </dsp:txBody>
      <dsp:txXfrm>
        <a:off x="1510676" y="2515792"/>
        <a:ext cx="1488681" cy="744162"/>
      </dsp:txXfrm>
    </dsp:sp>
    <dsp:sp modelId="{D38474AE-4539-4CD0-995C-46A4E094DE18}">
      <dsp:nvSpPr>
        <dsp:cNvPr id="0" name=""/>
        <dsp:cNvSpPr/>
      </dsp:nvSpPr>
      <dsp:spPr>
        <a:xfrm>
          <a:off x="1850271" y="3263294"/>
          <a:ext cx="2301695" cy="23026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DB6A2-E176-4C89-97E9-85C638F73DD0}">
      <dsp:nvSpPr>
        <dsp:cNvPr id="0" name=""/>
        <dsp:cNvSpPr/>
      </dsp:nvSpPr>
      <dsp:spPr>
        <a:xfrm>
          <a:off x="4219674" y="3949933"/>
          <a:ext cx="2640337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sp:txBody>
      <dsp:txXfrm>
        <a:off x="4219674" y="3949933"/>
        <a:ext cx="2640337" cy="1071994"/>
      </dsp:txXfrm>
    </dsp:sp>
    <dsp:sp modelId="{36CFD87D-E5A0-45A7-A445-B9B205B472E3}">
      <dsp:nvSpPr>
        <dsp:cNvPr id="0" name=""/>
        <dsp:cNvSpPr/>
      </dsp:nvSpPr>
      <dsp:spPr>
        <a:xfrm>
          <a:off x="2255269" y="4066456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3. Desenvolvimento de Gráficos</a:t>
          </a:r>
          <a:endParaRPr lang="pt-BR" sz="1500" kern="1200"/>
        </a:p>
      </dsp:txBody>
      <dsp:txXfrm>
        <a:off x="2255269" y="4066456"/>
        <a:ext cx="1488681" cy="7441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C298-4FB3-4334-B3C0-17BEA66D204E}">
      <dsp:nvSpPr>
        <dsp:cNvPr id="0" name=""/>
        <dsp:cNvSpPr/>
      </dsp:nvSpPr>
      <dsp:spPr>
        <a:xfrm>
          <a:off x="1456644" y="327779"/>
          <a:ext cx="5323150" cy="1848659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51D03-48EC-4303-948B-78FDA4C73776}">
      <dsp:nvSpPr>
        <dsp:cNvPr id="0" name=""/>
        <dsp:cNvSpPr/>
      </dsp:nvSpPr>
      <dsp:spPr>
        <a:xfrm>
          <a:off x="3610663" y="4854520"/>
          <a:ext cx="1031618" cy="660235"/>
        </a:xfrm>
        <a:prstGeom prst="downArrow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B15689-F151-4AB0-96DA-B1FED9C07C82}">
      <dsp:nvSpPr>
        <dsp:cNvPr id="0" name=""/>
        <dsp:cNvSpPr/>
      </dsp:nvSpPr>
      <dsp:spPr>
        <a:xfrm>
          <a:off x="1650589" y="5382709"/>
          <a:ext cx="4951767" cy="123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sz="17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1650589" y="5382709"/>
        <a:ext cx="4951767" cy="1237941"/>
      </dsp:txXfrm>
    </dsp:sp>
    <dsp:sp modelId="{CFACAE14-C17E-4A8A-9AF5-AC6E61DF9607}">
      <dsp:nvSpPr>
        <dsp:cNvPr id="0" name=""/>
        <dsp:cNvSpPr/>
      </dsp:nvSpPr>
      <dsp:spPr>
        <a:xfrm>
          <a:off x="3391960" y="2319215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3. Interpretação: </a:t>
          </a:r>
          <a:r>
            <a:rPr lang="pt-BR" sz="1100" kern="1200" dirty="0"/>
            <a:t>Posteriormente, a identificação de padrões, tendências e correlações oferece insights preciosos para decisões fundamentadas.</a:t>
          </a:r>
        </a:p>
      </dsp:txBody>
      <dsp:txXfrm>
        <a:off x="3663898" y="2591153"/>
        <a:ext cx="1313036" cy="1313036"/>
      </dsp:txXfrm>
    </dsp:sp>
    <dsp:sp modelId="{546C7C1E-8DA3-4173-ABF8-74280E4425AD}">
      <dsp:nvSpPr>
        <dsp:cNvPr id="0" name=""/>
        <dsp:cNvSpPr/>
      </dsp:nvSpPr>
      <dsp:spPr>
        <a:xfrm>
          <a:off x="2063236" y="92611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2. Limpeza: </a:t>
          </a:r>
          <a:r>
            <a:rPr lang="pt-BR" sz="1100" kern="1200" dirty="0"/>
            <a:t>Depois da compilação, é fundamental limpar os dados, removendo duplicatas, corrigindo erros e tratando valores ausentes.</a:t>
          </a:r>
        </a:p>
      </dsp:txBody>
      <dsp:txXfrm>
        <a:off x="2335174" y="1198056"/>
        <a:ext cx="1313036" cy="1313036"/>
      </dsp:txXfrm>
    </dsp:sp>
    <dsp:sp modelId="{51CED330-268D-4CB8-BEA1-89D09AAF25CA}">
      <dsp:nvSpPr>
        <dsp:cNvPr id="0" name=""/>
        <dsp:cNvSpPr/>
      </dsp:nvSpPr>
      <dsp:spPr>
        <a:xfrm>
          <a:off x="3961414" y="47715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1. Compilação: </a:t>
          </a:r>
          <a:r>
            <a:rPr lang="pt-BR" sz="1100" kern="1200" dirty="0"/>
            <a:t>A primeira etapa consiste em coletar e compilar os dados necessários para análise, garantindo precisão e relevância.</a:t>
          </a:r>
        </a:p>
      </dsp:txBody>
      <dsp:txXfrm>
        <a:off x="4233352" y="749096"/>
        <a:ext cx="1313036" cy="1313036"/>
      </dsp:txXfrm>
    </dsp:sp>
    <dsp:sp modelId="{B2834DD6-7955-407C-972C-F86E73FF09B7}">
      <dsp:nvSpPr>
        <dsp:cNvPr id="0" name=""/>
        <dsp:cNvSpPr/>
      </dsp:nvSpPr>
      <dsp:spPr>
        <a:xfrm>
          <a:off x="1237941" y="100823"/>
          <a:ext cx="5777062" cy="462164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C8D97-FC88-4D6A-B599-97DA355390E4}">
      <dsp:nvSpPr>
        <dsp:cNvPr id="0" name=""/>
        <dsp:cNvSpPr/>
      </dsp:nvSpPr>
      <dsp:spPr>
        <a:xfrm>
          <a:off x="0" y="1481137"/>
          <a:ext cx="10031896" cy="1974849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271DA-9F3D-4CA2-8154-8B843EB6A7A5}">
      <dsp:nvSpPr>
        <dsp:cNvPr id="0" name=""/>
        <dsp:cNvSpPr/>
      </dsp:nvSpPr>
      <dsp:spPr>
        <a:xfrm>
          <a:off x="4408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kern="1200" dirty="0"/>
            <a:t> </a:t>
          </a:r>
          <a:r>
            <a:rPr lang="pt-BR" sz="1900" i="1" kern="1200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sp:txBody>
      <dsp:txXfrm>
        <a:off x="4408" y="0"/>
        <a:ext cx="2909641" cy="1974849"/>
      </dsp:txXfrm>
    </dsp:sp>
    <dsp:sp modelId="{A6D4B8AC-67B4-4020-84FC-03F8A48CD223}">
      <dsp:nvSpPr>
        <dsp:cNvPr id="0" name=""/>
        <dsp:cNvSpPr/>
      </dsp:nvSpPr>
      <dsp:spPr>
        <a:xfrm>
          <a:off x="1212373" y="2221705"/>
          <a:ext cx="493712" cy="493712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5915-103E-4F64-B641-AC98438197BE}">
      <dsp:nvSpPr>
        <dsp:cNvPr id="0" name=""/>
        <dsp:cNvSpPr/>
      </dsp:nvSpPr>
      <dsp:spPr>
        <a:xfrm>
          <a:off x="3059532" y="2962274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sp:txBody>
      <dsp:txXfrm>
        <a:off x="3059532" y="2962274"/>
        <a:ext cx="2909641" cy="1974849"/>
      </dsp:txXfrm>
    </dsp:sp>
    <dsp:sp modelId="{EBED2700-DB34-4C60-9FCD-5836514FEC88}">
      <dsp:nvSpPr>
        <dsp:cNvPr id="0" name=""/>
        <dsp:cNvSpPr/>
      </dsp:nvSpPr>
      <dsp:spPr>
        <a:xfrm>
          <a:off x="4267497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9CC1F-0A3C-4346-AA79-83F07BD1F147}">
      <dsp:nvSpPr>
        <dsp:cNvPr id="0" name=""/>
        <dsp:cNvSpPr/>
      </dsp:nvSpPr>
      <dsp:spPr>
        <a:xfrm>
          <a:off x="6114656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sp:txBody>
      <dsp:txXfrm>
        <a:off x="6114656" y="0"/>
        <a:ext cx="2909641" cy="1974849"/>
      </dsp:txXfrm>
    </dsp:sp>
    <dsp:sp modelId="{21D16233-CA0B-409D-843D-D735FFE755CF}">
      <dsp:nvSpPr>
        <dsp:cNvPr id="0" name=""/>
        <dsp:cNvSpPr/>
      </dsp:nvSpPr>
      <dsp:spPr>
        <a:xfrm>
          <a:off x="7322620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8FCE8-1E13-4D68-BEEE-518DA06D5EAE}">
      <dsp:nvSpPr>
        <dsp:cNvPr id="0" name=""/>
        <dsp:cNvSpPr/>
      </dsp:nvSpPr>
      <dsp:spPr>
        <a:xfrm>
          <a:off x="1500727" y="0"/>
          <a:ext cx="5601854" cy="5601854"/>
        </a:xfrm>
        <a:prstGeom prst="triangl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3CC-309D-4777-9E51-D6DE2668D419}">
      <dsp:nvSpPr>
        <dsp:cNvPr id="0" name=""/>
        <dsp:cNvSpPr/>
      </dsp:nvSpPr>
      <dsp:spPr>
        <a:xfrm>
          <a:off x="3450977" y="563194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sp:txBody>
      <dsp:txXfrm>
        <a:off x="3515710" y="627927"/>
        <a:ext cx="5213093" cy="1196598"/>
      </dsp:txXfrm>
    </dsp:sp>
    <dsp:sp modelId="{5300FCC4-2615-4B3C-9626-EF7C8D653831}">
      <dsp:nvSpPr>
        <dsp:cNvPr id="0" name=""/>
        <dsp:cNvSpPr/>
      </dsp:nvSpPr>
      <dsp:spPr>
        <a:xfrm>
          <a:off x="3450977" y="2055016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sp:txBody>
      <dsp:txXfrm>
        <a:off x="3515710" y="2119749"/>
        <a:ext cx="5213093" cy="1196598"/>
      </dsp:txXfrm>
    </dsp:sp>
    <dsp:sp modelId="{7DDB7BC1-6141-4ED5-86D1-8E27E46120D9}">
      <dsp:nvSpPr>
        <dsp:cNvPr id="0" name=""/>
        <dsp:cNvSpPr/>
      </dsp:nvSpPr>
      <dsp:spPr>
        <a:xfrm>
          <a:off x="3450977" y="3546838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sp:txBody>
      <dsp:txXfrm>
        <a:off x="3515710" y="3611571"/>
        <a:ext cx="5213093" cy="11965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FE17D-1626-4339-B018-36FFA24F5B50}">
      <dsp:nvSpPr>
        <dsp:cNvPr id="0" name=""/>
        <dsp:cNvSpPr/>
      </dsp:nvSpPr>
      <dsp:spPr>
        <a:xfrm>
          <a:off x="2335293" y="85724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Gravar Macros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Aprenda a gravar macros para automatizar tarefas rotineiras e reduzir o risco de erros manuais, aumentando a eficiência no uso do Excel.</a:t>
          </a:r>
        </a:p>
      </dsp:txBody>
      <dsp:txXfrm>
        <a:off x="2883934" y="805815"/>
        <a:ext cx="3017520" cy="1851660"/>
      </dsp:txXfrm>
    </dsp:sp>
    <dsp:sp modelId="{7E122FC1-3CC9-4894-BF4A-9381C753202C}">
      <dsp:nvSpPr>
        <dsp:cNvPr id="0" name=""/>
        <dsp:cNvSpPr/>
      </dsp:nvSpPr>
      <dsp:spPr>
        <a:xfrm>
          <a:off x="3820051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Escrever Scripts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Desenvolver scripts em VBA permite a automação de tarefas mais complexas e a personalização do Excel às suas necessidades específicas.</a:t>
          </a:r>
        </a:p>
      </dsp:txBody>
      <dsp:txXfrm>
        <a:off x="5078493" y="3720465"/>
        <a:ext cx="2468880" cy="2263140"/>
      </dsp:txXfrm>
    </dsp:sp>
    <dsp:sp modelId="{BFA3295A-E842-4D99-B41F-84405FF1AC8E}">
      <dsp:nvSpPr>
        <dsp:cNvPr id="0" name=""/>
        <dsp:cNvSpPr/>
      </dsp:nvSpPr>
      <dsp:spPr>
        <a:xfrm>
          <a:off x="850536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Testes e Ajustes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Testar e ajustar os macros e scripts garante que a automação funcione perfeitamente e forneça os resultados esperados.</a:t>
          </a:r>
        </a:p>
      </dsp:txBody>
      <dsp:txXfrm>
        <a:off x="1238013" y="3720465"/>
        <a:ext cx="2468880" cy="22631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A3723-42B3-4B2D-8C9B-532F2B4DAEA8}">
      <dsp:nvSpPr>
        <dsp:cNvPr id="0" name=""/>
        <dsp:cNvSpPr/>
      </dsp:nvSpPr>
      <dsp:spPr>
        <a:xfrm>
          <a:off x="2811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1</a:t>
          </a:r>
        </a:p>
      </dsp:txBody>
      <dsp:txXfrm>
        <a:off x="483452" y="0"/>
        <a:ext cx="2463917" cy="961282"/>
      </dsp:txXfrm>
    </dsp:sp>
    <dsp:sp modelId="{9C3FD468-8C91-4DCE-B70D-8BBFA4E142AE}">
      <dsp:nvSpPr>
        <dsp:cNvPr id="0" name=""/>
        <dsp:cNvSpPr/>
      </dsp:nvSpPr>
      <dsp:spPr>
        <a:xfrm>
          <a:off x="3085490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2</a:t>
          </a:r>
        </a:p>
      </dsp:txBody>
      <dsp:txXfrm>
        <a:off x="3566131" y="0"/>
        <a:ext cx="2463917" cy="961282"/>
      </dsp:txXfrm>
    </dsp:sp>
    <dsp:sp modelId="{4D17638D-6757-4177-BB4F-E1DE4438A11C}">
      <dsp:nvSpPr>
        <dsp:cNvPr id="0" name=""/>
        <dsp:cNvSpPr/>
      </dsp:nvSpPr>
      <dsp:spPr>
        <a:xfrm>
          <a:off x="6168169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3</a:t>
          </a:r>
        </a:p>
      </dsp:txBody>
      <dsp:txXfrm>
        <a:off x="6648810" y="0"/>
        <a:ext cx="2463917" cy="9612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7FBA-6722-49A3-BB46-079EF6F23AA8}">
      <dsp:nvSpPr>
        <dsp:cNvPr id="0" name=""/>
        <dsp:cNvSpPr/>
      </dsp:nvSpPr>
      <dsp:spPr>
        <a:xfrm>
          <a:off x="0" y="0"/>
          <a:ext cx="10031896" cy="150262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F5147-D8FC-463F-810C-66F0279904A1}">
      <dsp:nvSpPr>
        <dsp:cNvPr id="0" name=""/>
        <dsp:cNvSpPr/>
      </dsp:nvSpPr>
      <dsp:spPr>
        <a:xfrm>
          <a:off x="300956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F66AD-D9A4-40CA-AB80-5D57D527632D}">
      <dsp:nvSpPr>
        <dsp:cNvPr id="0" name=""/>
        <dsp:cNvSpPr/>
      </dsp:nvSpPr>
      <dsp:spPr>
        <a:xfrm rot="10800000">
          <a:off x="300956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Entendendo VBA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Explore os fundamentos de Visual Basic for </a:t>
          </a:r>
          <a:r>
            <a:rPr lang="pt-BR" sz="1600" kern="1200" dirty="0" err="1"/>
            <a:t>Applications</a:t>
          </a:r>
          <a:r>
            <a:rPr lang="pt-BR" sz="1600" kern="1200" dirty="0"/>
            <a:t> (VBA) para estender a funcionalidade do Excel e criar macros poderosas.</a:t>
          </a:r>
        </a:p>
      </dsp:txBody>
      <dsp:txXfrm rot="10800000">
        <a:off x="357436" y="1502623"/>
        <a:ext cx="2833909" cy="1780060"/>
      </dsp:txXfrm>
    </dsp:sp>
    <dsp:sp modelId="{522DCFDB-7047-402C-8393-DA7BE46CC26E}">
      <dsp:nvSpPr>
        <dsp:cNvPr id="0" name=""/>
        <dsp:cNvSpPr/>
      </dsp:nvSpPr>
      <dsp:spPr>
        <a:xfrm>
          <a:off x="3542513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E2114-6067-4B24-A959-89351F4BF026}">
      <dsp:nvSpPr>
        <dsp:cNvPr id="0" name=""/>
        <dsp:cNvSpPr/>
      </dsp:nvSpPr>
      <dsp:spPr>
        <a:xfrm rot="10800000">
          <a:off x="3542513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Interfaces Personalizadas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Crie interfaces personalizadas, como formulários e caixas de diálogo, para tornar a interação do usuário mais intuitiva e eficaz.</a:t>
          </a:r>
        </a:p>
      </dsp:txBody>
      <dsp:txXfrm rot="10800000">
        <a:off x="3598993" y="1502623"/>
        <a:ext cx="2833909" cy="1780060"/>
      </dsp:txXfrm>
    </dsp:sp>
    <dsp:sp modelId="{D3122B9F-67E0-4C63-B619-738E34CA8B3E}">
      <dsp:nvSpPr>
        <dsp:cNvPr id="0" name=""/>
        <dsp:cNvSpPr/>
      </dsp:nvSpPr>
      <dsp:spPr>
        <a:xfrm>
          <a:off x="6784069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EE18D-8058-4196-BB7D-8C0753C09D4D}">
      <dsp:nvSpPr>
        <dsp:cNvPr id="0" name=""/>
        <dsp:cNvSpPr/>
      </dsp:nvSpPr>
      <dsp:spPr>
        <a:xfrm rot="10800000">
          <a:off x="6784069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Automatização Completa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Automatize processos completos, integrando dados, análises e geração de relatórios em um fluxo de trabalho contínuo.</a:t>
          </a:r>
        </a:p>
      </dsp:txBody>
      <dsp:txXfrm rot="10800000">
        <a:off x="6840549" y="1502623"/>
        <a:ext cx="2833909" cy="1780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14/03/2024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00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4260-648A-45CE-B369-FCB4F2BC597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14/03/2024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83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3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5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14/03/2024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5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14/03/2024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14/03/2024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8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14/03/2024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472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14/03/2024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14/03/2024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8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pixabay.com/en/funnel-canalize-combine-147577/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25.png"/><Relationship Id="rId17" Type="http://schemas.openxmlformats.org/officeDocument/2006/relationships/hyperlink" Target="https://www.pcdazero.it/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hyperlink" Target="https://freepngimg.com/png/26897-excel-clipart" TargetMode="External"/><Relationship Id="rId5" Type="http://schemas.openxmlformats.org/officeDocument/2006/relationships/diagramQuickStyle" Target="../diagrams/quickStyle10.xml"/><Relationship Id="rId15" Type="http://schemas.openxmlformats.org/officeDocument/2006/relationships/hyperlink" Target="https://generic.wordpress.soton.ac.uk/researchmatters/2020/10/15/open-access-week-2020-checking-for-compliance/" TargetMode="Externa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0.xml"/><Relationship Id="rId9" Type="http://schemas.openxmlformats.org/officeDocument/2006/relationships/hyperlink" Target="http://aplicacioneslibreuso.blogspot.com/2016/12/libreoffice-calc-funcion-buscarv.html" TargetMode="Externa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freitas@docente.senai.b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mmyfreitas.github.io/portfolioSite/curriculo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4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A758-DBAC-4693-8841-764A697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211" y="1748591"/>
            <a:ext cx="7772400" cy="17464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como Ferramenta para Banco de Dados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F3F48-DBDF-4540-BA40-A88F3C3B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14/03/2024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83033C-9319-4876-90EC-E420AB0901A3}"/>
              </a:ext>
            </a:extLst>
          </p:cNvPr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Anthony Freitas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7A442DD-789D-4DCF-A624-CCA99667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>
            <a:extLst>
              <a:ext uri="{FF2B5EF4-FFF2-40B4-BE49-F238E27FC236}">
                <a16:creationId xmlns:a16="http://schemas.microsoft.com/office/drawing/2014/main" id="{2B35EAD0-FBC3-487A-8E73-DA0EB43ED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515B904-2112-CCDD-698D-0F72974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0533321" cy="68580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Realizar análises e cálculos complexos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10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B027CA-3A88-8FF8-5B94-636E1D12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0392"/>
              </p:ext>
            </p:extLst>
          </p:nvPr>
        </p:nvGraphicFramePr>
        <p:xfrm>
          <a:off x="1037701" y="2399722"/>
          <a:ext cx="8128000" cy="356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21235">
                  <a:extLst>
                    <a:ext uri="{9D8B030D-6E8A-4147-A177-3AD203B41FA5}">
                      <a16:colId xmlns:a16="http://schemas.microsoft.com/office/drawing/2014/main" val="1000526891"/>
                    </a:ext>
                  </a:extLst>
                </a:gridCol>
                <a:gridCol w="4806765">
                  <a:extLst>
                    <a:ext uri="{9D8B030D-6E8A-4147-A177-3AD203B41FA5}">
                      <a16:colId xmlns:a16="http://schemas.microsoft.com/office/drawing/2014/main" val="63624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Análises Estatísticas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Domine as funções estatísticas para realizar análises preditivas e inferenciais, fundamentais para qualquer projeto de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Cálculos Financeiros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Utilize as fórmulas financeiras do Excel para calcular amortizações, fluxos de caixa e outros indicadores econômicos.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Modelagem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habilidade de construir e trabalhar com modelos de dados sofisticados é essencial para transformar grandes quantidades de dados em decisões acertadas.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8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5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9E32718-97EB-4D31-A40F-BF6CB7D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1"/>
            <a:ext cx="10533321" cy="689163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6" y="136526"/>
            <a:ext cx="3563228" cy="3391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Automatizar tarefas repetitivas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11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0D6E620-68BD-CBC8-B809-A9F0BB6FA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008151"/>
              </p:ext>
            </p:extLst>
          </p:nvPr>
        </p:nvGraphicFramePr>
        <p:xfrm>
          <a:off x="1901086" y="0"/>
          <a:ext cx="878538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611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42233-7E1B-4CE3-EFDF-FB3C816B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7712" y="3766415"/>
            <a:ext cx="7601528" cy="3091585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03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Criar macros e automatizar processos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12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0B654AF-D6F4-C986-7C37-6A77DF452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614308"/>
              </p:ext>
            </p:extLst>
          </p:nvPr>
        </p:nvGraphicFramePr>
        <p:xfrm>
          <a:off x="238539" y="1127550"/>
          <a:ext cx="9596180" cy="961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1F2347E-16EC-56DD-C5E4-12010B748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36058"/>
              </p:ext>
            </p:extLst>
          </p:nvPr>
        </p:nvGraphicFramePr>
        <p:xfrm>
          <a:off x="238539" y="2268219"/>
          <a:ext cx="10031896" cy="333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8325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Dominar as principais ferramentas e recursos do Excel: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13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F66DDC6-DAE3-BB73-F97E-1C9B4BE55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83503"/>
              </p:ext>
            </p:extLst>
          </p:nvPr>
        </p:nvGraphicFramePr>
        <p:xfrm>
          <a:off x="238538" y="1938056"/>
          <a:ext cx="10061613" cy="4418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BCCC363A-0B9E-9632-50DC-327E1DC33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43000" y="2028825"/>
            <a:ext cx="628650" cy="62865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901D828D-0C0A-9C0F-C470-D8DCE66C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694371" y="1992907"/>
            <a:ext cx="700485" cy="70048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AF832D1-449B-E961-D8EB-D1310E5C42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17577" y="2081211"/>
            <a:ext cx="520238" cy="523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</p:pic>
      <p:pic>
        <p:nvPicPr>
          <p:cNvPr id="21" name="Imagem 20" descr="Uma imagem contendo Diagrama&#10;&#10;Descrição gerada automaticamente">
            <a:extLst>
              <a:ext uri="{FF2B5EF4-FFF2-40B4-BE49-F238E27FC236}">
                <a16:creationId xmlns:a16="http://schemas.microsoft.com/office/drawing/2014/main" id="{47AB7CB9-524C-DCB5-EA28-442D6B497C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760536" y="2017068"/>
            <a:ext cx="700485" cy="700485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1D2A36D6-3168-F6A3-F519-2F7A8F23D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9762145">
            <a:off x="6438524" y="2150633"/>
            <a:ext cx="92699" cy="92699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678853E-82F8-A526-B8D0-24DF09AE9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14981">
            <a:off x="6607664" y="2178713"/>
            <a:ext cx="89010" cy="8901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DECD23D-7E54-E224-B5B8-6D1AD9719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29249" y="2112170"/>
            <a:ext cx="96000" cy="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9A09BB0-3A4A-A39E-1E41-DCEAFAC1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3" y="572328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Cronograma de Aulas (40h – 20 dias)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440741" y="2532529"/>
            <a:ext cx="968692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Conhecer fórmulas e funções do Excel 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Elaborar gráficos e tabelas dinâmicas 	– 8h (4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Identificar e manipular dados 	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Compreender as funções macro 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Projeto Integrador								– 2h (1 dia)</a:t>
            </a:r>
          </a:p>
        </p:txBody>
      </p:sp>
    </p:spTree>
    <p:extLst>
      <p:ext uri="{BB962C8B-B14F-4D97-AF65-F5344CB8AC3E}">
        <p14:creationId xmlns:p14="http://schemas.microsoft.com/office/powerpoint/2010/main" val="20003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AB1509D1-50FC-7912-FA44-0BA49DC3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198978" y="1473885"/>
            <a:ext cx="6885019" cy="5247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Fórmulas e Funções Avançadas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Formatação Condicional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Auditoria de Fórmulas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e hora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Lógicas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Pesquisa e referência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Estatística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Texto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interativos e dinâmicos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7A72B2E-6E59-A500-6263-B2CECFF75DD5}"/>
              </a:ext>
            </a:extLst>
          </p:cNvPr>
          <p:cNvSpPr txBox="1">
            <a:spLocks/>
          </p:cNvSpPr>
          <p:nvPr/>
        </p:nvSpPr>
        <p:spPr>
          <a:xfrm>
            <a:off x="112845" y="136525"/>
            <a:ext cx="10342719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254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D8ED326-9C1C-AA0E-0D28-ED6638AF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987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561487" y="1260475"/>
            <a:ext cx="9211300" cy="55194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Tabelas Dinâmicas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e visualização de dados 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Coleta e limpeza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Ferramentas de edição de consulta para conectar e transformar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Mesclagem de consultas.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Macros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de macros para otimização de tarefas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Automação de planilhas </a:t>
            </a:r>
          </a:p>
        </p:txBody>
      </p:sp>
    </p:spTree>
    <p:extLst>
      <p:ext uri="{BB962C8B-B14F-4D97-AF65-F5344CB8AC3E}">
        <p14:creationId xmlns:p14="http://schemas.microsoft.com/office/powerpoint/2010/main" val="26876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F4EE0DD-3EFD-240E-5A3D-42A5BFA3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25" y="373683"/>
            <a:ext cx="95658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Atividade para </a:t>
            </a:r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AutoEstudo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1825625"/>
            <a:ext cx="9043366" cy="4351338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Acessar o </a:t>
            </a: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Classroom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Ler o Material deixado na plataforma.</a:t>
            </a: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Fazer os exercícios</a:t>
            </a:r>
          </a:p>
          <a:p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Assistir os vídeos sugeridos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5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Próxima Aula: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200" dirty="0"/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Passos Excel,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Nivelamento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Exercícios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Tira dúvidas</a:t>
            </a:r>
          </a:p>
        </p:txBody>
      </p:sp>
      <p:pic>
        <p:nvPicPr>
          <p:cNvPr id="8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26C61FCB-A76D-0B29-2FE6-FF06BF98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r="186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8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951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Perguntas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238539" y="1345909"/>
            <a:ext cx="10031896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3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rPr>
              <a:t>?</a:t>
            </a:r>
          </a:p>
          <a:p>
            <a:pPr algn="ctr"/>
            <a:r>
              <a:rPr lang="pt-BR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anthony.freitas@docente.senai.br</a:t>
            </a:r>
            <a:endParaRPr lang="pt-BR" sz="24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"Meu trabalho é criar sites bonitos, eficientes e bem projetados.</a:t>
            </a:r>
            <a:br>
              <a:rPr lang="pt-BR" sz="2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"Não é sobre fazer projetos, é sobre realizar sonhos."</a:t>
            </a:r>
            <a:r>
              <a:rPr lang="pt-BR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1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1644909"/>
            <a:ext cx="9774805" cy="4243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Anthony Samuel Freitas</a:t>
            </a:r>
          </a:p>
          <a:p>
            <a:pPr marL="0" indent="0">
              <a:buNone/>
            </a:pP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anthony.freitas@docente.senai.br 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</a:t>
            </a: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Assurance</a:t>
            </a: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Tester</a:t>
            </a: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curriculo_anthony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14/03/2024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85" y="3761909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D484755-4D74-23DE-F8F0-7C220A42C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044" y="1079518"/>
            <a:ext cx="1839388" cy="254586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68BF8AB-1BE0-352D-9575-D2061B48735B}"/>
              </a:ext>
            </a:extLst>
          </p:cNvPr>
          <p:cNvSpPr txBox="1">
            <a:spLocks/>
          </p:cNvSpPr>
          <p:nvPr/>
        </p:nvSpPr>
        <p:spPr>
          <a:xfrm>
            <a:off x="1" y="232603"/>
            <a:ext cx="108557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como Ferramenta para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42004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8288D9AC-4880-5CF4-1066-3975738B8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092336"/>
              </p:ext>
            </p:extLst>
          </p:nvPr>
        </p:nvGraphicFramePr>
        <p:xfrm>
          <a:off x="267856" y="1166191"/>
          <a:ext cx="10092386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83B6A20-FF5C-38F2-452F-FE2F8320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2603"/>
            <a:ext cx="108557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como Ferramenta para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60706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2603"/>
            <a:ext cx="108557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como Ferramenta para Banco de Dados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2EE3BEF0-16F1-DD2C-7D38-348E03FDF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686376"/>
              </p:ext>
            </p:extLst>
          </p:nvPr>
        </p:nvGraphicFramePr>
        <p:xfrm>
          <a:off x="492386" y="1437999"/>
          <a:ext cx="9522041" cy="4918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4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4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1" y="341745"/>
            <a:ext cx="10487894" cy="45562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Conhecer fórmulas e funções do Excel</a:t>
            </a:r>
            <a:endParaRPr lang="pt-BR" b="1" i="0" dirty="0">
              <a:solidFill>
                <a:srgbClr val="09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626404" y="98267"/>
                  <a:pt x="2474474" y="113279"/>
                  <a:pt x="3384000" y="0"/>
                </a:cubicBezTo>
                <a:cubicBezTo>
                  <a:pt x="3473520" y="912412"/>
                  <a:pt x="3466061" y="2837211"/>
                  <a:pt x="3384000" y="4320000"/>
                </a:cubicBezTo>
                <a:cubicBezTo>
                  <a:pt x="2855070" y="4462066"/>
                  <a:pt x="346268" y="4224913"/>
                  <a:pt x="0" y="4320000"/>
                </a:cubicBezTo>
                <a:cubicBezTo>
                  <a:pt x="34316" y="3087797"/>
                  <a:pt x="143039" y="162636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438341" y="109306"/>
                  <a:pt x="2559168" y="70022"/>
                  <a:pt x="3384000" y="0"/>
                </a:cubicBezTo>
                <a:cubicBezTo>
                  <a:pt x="3411149" y="2136585"/>
                  <a:pt x="3380575" y="3462754"/>
                  <a:pt x="3384000" y="4320000"/>
                </a:cubicBezTo>
                <a:cubicBezTo>
                  <a:pt x="2145228" y="4345360"/>
                  <a:pt x="1313099" y="4261746"/>
                  <a:pt x="0" y="4320000"/>
                </a:cubicBezTo>
                <a:cubicBezTo>
                  <a:pt x="115972" y="3084535"/>
                  <a:pt x="-6242" y="484069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1. Fórmulas Essenciais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Entender e usar fórmulas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SOMA,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MÉDIA,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SE e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PROCV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Permitem a realização de cálculos rapidamente, facilitando a análise de dados e a tomada de decisões.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A502149-C268-5D57-DE0F-5BF4FFE7725A}"/>
              </a:ext>
            </a:extLst>
          </p:cNvPr>
          <p:cNvSpPr txBox="1">
            <a:spLocks/>
          </p:cNvSpPr>
          <p:nvPr/>
        </p:nvSpPr>
        <p:spPr>
          <a:xfrm>
            <a:off x="7934457" y="1327166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1156178" y="-109175"/>
                  <a:pt x="2945471" y="-48220"/>
                  <a:pt x="3384000" y="0"/>
                </a:cubicBezTo>
                <a:cubicBezTo>
                  <a:pt x="3279601" y="2012743"/>
                  <a:pt x="3395502" y="2543159"/>
                  <a:pt x="3384000" y="4320000"/>
                </a:cubicBezTo>
                <a:cubicBezTo>
                  <a:pt x="2787970" y="4287178"/>
                  <a:pt x="1575823" y="4295440"/>
                  <a:pt x="0" y="4320000"/>
                </a:cubicBezTo>
                <a:cubicBezTo>
                  <a:pt x="-141869" y="3559672"/>
                  <a:pt x="-147724" y="137620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535616" y="56275"/>
                  <a:pt x="2056373" y="-36696"/>
                  <a:pt x="3384000" y="0"/>
                </a:cubicBezTo>
                <a:cubicBezTo>
                  <a:pt x="3234149" y="555889"/>
                  <a:pt x="3350962" y="2698961"/>
                  <a:pt x="3384000" y="4320000"/>
                </a:cubicBezTo>
                <a:cubicBezTo>
                  <a:pt x="2371193" y="4260546"/>
                  <a:pt x="414638" y="4344095"/>
                  <a:pt x="0" y="4320000"/>
                </a:cubicBezTo>
                <a:cubicBezTo>
                  <a:pt x="-22238" y="2160515"/>
                  <a:pt x="-143762" y="514266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2. Funções Avançadas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Criar funções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Pesquisa,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Referência,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Estatísticas 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Texto 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Ferramentas poderosas que dão ao usuário a habilidade de manipular dados de formas complexas.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911C341-186D-FAB6-40FE-14CA5DACEFDA}"/>
              </a:ext>
            </a:extLst>
          </p:cNvPr>
          <p:cNvSpPr txBox="1">
            <a:spLocks/>
          </p:cNvSpPr>
          <p:nvPr/>
        </p:nvSpPr>
        <p:spPr>
          <a:xfrm>
            <a:off x="4178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597367" y="-33775"/>
                  <a:pt x="2865303" y="138873"/>
                  <a:pt x="3384000" y="0"/>
                </a:cubicBezTo>
                <a:cubicBezTo>
                  <a:pt x="3310229" y="571410"/>
                  <a:pt x="3228117" y="3032524"/>
                  <a:pt x="3384000" y="4320000"/>
                </a:cubicBezTo>
                <a:cubicBezTo>
                  <a:pt x="2087922" y="4182670"/>
                  <a:pt x="1576420" y="4182144"/>
                  <a:pt x="0" y="4320000"/>
                </a:cubicBezTo>
                <a:cubicBezTo>
                  <a:pt x="152408" y="2511464"/>
                  <a:pt x="73868" y="446543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334286" y="-101487"/>
                  <a:pt x="2772202" y="-162162"/>
                  <a:pt x="3384000" y="0"/>
                </a:cubicBezTo>
                <a:cubicBezTo>
                  <a:pt x="3444713" y="1765493"/>
                  <a:pt x="3322928" y="2852395"/>
                  <a:pt x="3384000" y="4320000"/>
                </a:cubicBezTo>
                <a:cubicBezTo>
                  <a:pt x="2603438" y="4370065"/>
                  <a:pt x="1690301" y="4161551"/>
                  <a:pt x="0" y="4320000"/>
                </a:cubicBezTo>
                <a:cubicBezTo>
                  <a:pt x="-24452" y="2968083"/>
                  <a:pt x="-67663" y="443215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3. Personalização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Criar fórmulas personalizadas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Aglutinação de duas ou mais fórmulas,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Funções,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Macro e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VBA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 atender necessidades específicas do usuário criando habilidades que potencializam o uso do Excel.</a:t>
            </a:r>
          </a:p>
        </p:txBody>
      </p:sp>
    </p:spTree>
    <p:extLst>
      <p:ext uri="{BB962C8B-B14F-4D97-AF65-F5344CB8AC3E}">
        <p14:creationId xmlns:p14="http://schemas.microsoft.com/office/powerpoint/2010/main" val="1631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77420"/>
            <a:ext cx="10515600" cy="6992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Elaborar gráficos e tabelas dinâmicas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B551DD4-8C55-1158-06F0-975F87E48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50835"/>
              </p:ext>
            </p:extLst>
          </p:nvPr>
        </p:nvGraphicFramePr>
        <p:xfrm>
          <a:off x="95546" y="1114667"/>
          <a:ext cx="7378503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6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AE90A-A33A-4E78-986E-A28D4540E2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00"/>
          <a:stretch/>
        </p:blipFill>
        <p:spPr>
          <a:xfrm>
            <a:off x="7572375" y="776115"/>
            <a:ext cx="2883330" cy="60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2822211" cy="6243016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Identificar e Manipular Dados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EC546DDB-15E5-DCE8-48E2-B477852AE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1691"/>
              </p:ext>
            </p:extLst>
          </p:nvPr>
        </p:nvGraphicFramePr>
        <p:xfrm>
          <a:off x="2114119" y="68262"/>
          <a:ext cx="825294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 Avançado – Neway">
            <a:extLst>
              <a:ext uri="{FF2B5EF4-FFF2-40B4-BE49-F238E27FC236}">
                <a16:creationId xmlns:a16="http://schemas.microsoft.com/office/drawing/2014/main" id="{3CE5C2A6-070C-FBF7-541D-D348F193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7" y="0"/>
            <a:ext cx="10557668" cy="68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Compreender as funcionalidades do Excel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8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3D1B814-6153-4686-9689-F1BACCC63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892303"/>
              </p:ext>
            </p:extLst>
          </p:nvPr>
        </p:nvGraphicFramePr>
        <p:xfrm>
          <a:off x="161300" y="1462089"/>
          <a:ext cx="10031896" cy="49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781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87E7A4A-0E72-E9F9-8D34-44E06BB2A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597"/>
              </p:ext>
            </p:extLst>
          </p:nvPr>
        </p:nvGraphicFramePr>
        <p:xfrm>
          <a:off x="161300" y="1256145"/>
          <a:ext cx="10294264" cy="560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Utilizar filtros e classificações de dados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9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0E4EEC-1F7D-3EEA-CFDE-CBE91451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9" y="1698648"/>
            <a:ext cx="2026763" cy="1472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A69054-6739-3C63-BB0F-9753FE0B1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165" y="3171446"/>
            <a:ext cx="2099109" cy="168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E362D9-7CC3-F1FC-9AC1-3AC166883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227" y="4833013"/>
            <a:ext cx="2032958" cy="141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1296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4049</TotalTime>
  <Words>1162</Words>
  <Application>Microsoft Office PowerPoint</Application>
  <PresentationFormat>Widescreen</PresentationFormat>
  <Paragraphs>180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Inter</vt:lpstr>
      <vt:lpstr>Tema do Office</vt:lpstr>
      <vt:lpstr>Excel como Ferramenta para Banco de Dados</vt:lpstr>
      <vt:lpstr>Apresentação do PowerPoint</vt:lpstr>
      <vt:lpstr>Excel como Ferramenta para Banco de Dados</vt:lpstr>
      <vt:lpstr>Excel como Ferramenta para Banco de Dados</vt:lpstr>
      <vt:lpstr>Conhecer fórmulas e funções do Excel</vt:lpstr>
      <vt:lpstr>Elaborar gráficos e tabelas dinâmicas</vt:lpstr>
      <vt:lpstr>Identificar e Manipular Dados</vt:lpstr>
      <vt:lpstr>Compreender as funcionalidades do Excel</vt:lpstr>
      <vt:lpstr>Utilizar filtros e classificações de dados</vt:lpstr>
      <vt:lpstr>Realizar análises e cálculos complexos</vt:lpstr>
      <vt:lpstr>Automatizar tarefas repetitivas</vt:lpstr>
      <vt:lpstr>Criar macros e automatizar processos</vt:lpstr>
      <vt:lpstr>Dominar as principais ferramentas e recursos do Excel:</vt:lpstr>
      <vt:lpstr>Cronograma de Aulas (40h – 20 dias)</vt:lpstr>
      <vt:lpstr>Apresentação do PowerPoint</vt:lpstr>
      <vt:lpstr>Assuntos Abordados:</vt:lpstr>
      <vt:lpstr>Atividade para AutoEstudo:</vt:lpstr>
      <vt:lpstr>Próxima Aula: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Samuel Sobral De Freitas</cp:lastModifiedBy>
  <cp:revision>180</cp:revision>
  <dcterms:created xsi:type="dcterms:W3CDTF">2018-05-19T21:17:34Z</dcterms:created>
  <dcterms:modified xsi:type="dcterms:W3CDTF">2024-03-14T17:08:19Z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2024-02-20T22:14:27Z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38cb3022-600d-4e9e-be3f-03b042147208</vt:lpwstr>
  </property>
  <property fmtid="{D5CDD505-2E9C-101B-9397-08002B2CF9AE}" pid="8" name="MSIP_Label_5c88f678-0b6e-4995-8ab3-bcc8062be905_ContentBits">
    <vt:lpwstr>0</vt:lpwstr>
  </property>
</Properties>
</file>